
<file path=[Content_Types].xml><?xml version="1.0" encoding="utf-8"?>
<Types xmlns="http://schemas.openxmlformats.org/package/2006/content-types">
  <Default Extension="emf" ContentType="image/x-emf"/>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 id="2147483676" r:id="rId2"/>
  </p:sldMasterIdLst>
  <p:notesMasterIdLst>
    <p:notesMasterId r:id="rId32"/>
  </p:notesMasterIdLst>
  <p:sldIdLst>
    <p:sldId id="389" r:id="rId3"/>
    <p:sldId id="256" r:id="rId4"/>
    <p:sldId id="4780" r:id="rId5"/>
    <p:sldId id="258" r:id="rId6"/>
    <p:sldId id="260" r:id="rId7"/>
    <p:sldId id="284" r:id="rId8"/>
    <p:sldId id="261" r:id="rId9"/>
    <p:sldId id="259" r:id="rId10"/>
    <p:sldId id="274" r:id="rId11"/>
    <p:sldId id="282" r:id="rId12"/>
    <p:sldId id="283" r:id="rId13"/>
    <p:sldId id="4781" r:id="rId14"/>
    <p:sldId id="285" r:id="rId15"/>
    <p:sldId id="273" r:id="rId16"/>
    <p:sldId id="280" r:id="rId17"/>
    <p:sldId id="265" r:id="rId18"/>
    <p:sldId id="266" r:id="rId19"/>
    <p:sldId id="267" r:id="rId20"/>
    <p:sldId id="268" r:id="rId21"/>
    <p:sldId id="269" r:id="rId22"/>
    <p:sldId id="270" r:id="rId23"/>
    <p:sldId id="271" r:id="rId24"/>
    <p:sldId id="272" r:id="rId25"/>
    <p:sldId id="276" r:id="rId26"/>
    <p:sldId id="4782" r:id="rId27"/>
    <p:sldId id="4783" r:id="rId28"/>
    <p:sldId id="4784" r:id="rId29"/>
    <p:sldId id="277" r:id="rId30"/>
    <p:sldId id="4779" r:id="rId31"/>
  </p:sldIdLst>
  <p:sldSz cx="14630400" cy="8229600"/>
  <p:notesSz cx="8229600" cy="14630400"/>
  <p:embeddedFontLst>
    <p:embeddedFont>
      <p:font typeface="Aptos SemiBold" panose="020B0004020202020204" pitchFamily="34" charset="0"/>
      <p:bold r:id="rId33"/>
      <p:boldItalic r:id="rId34"/>
    </p:embeddedFont>
    <p:embeddedFont>
      <p:font typeface="Inter Bold" panose="020B0604020202020204" charset="0"/>
      <p:bold r:id="rId35"/>
    </p:embeddedFont>
    <p:embeddedFont>
      <p:font typeface="Inter Medium" panose="020B0604020202020204" charset="0"/>
      <p:regular r:id="rId36"/>
      <p:italic r:id="rId37"/>
    </p:embeddedFont>
    <p:embeddedFont>
      <p:font typeface="Myriad Pro" panose="020B0503030403020204" pitchFamily="34" charset="0"/>
      <p:regular r:id="rId38"/>
      <p:bold r:id="rId39"/>
      <p:italic r:id="rId40"/>
      <p:boldItalic r:id="rId41"/>
    </p:embeddedFont>
    <p:embeddedFont>
      <p:font typeface="Segoe UI" panose="020B0502040204020203" pitchFamily="34" charset="0"/>
      <p:regular r:id="rId42"/>
      <p:bold r:id="rId43"/>
      <p:italic r:id="rId44"/>
      <p:boldItalic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35" autoAdjust="0"/>
    <p:restoredTop sz="90719" autoAdjust="0"/>
  </p:normalViewPr>
  <p:slideViewPr>
    <p:cSldViewPr snapToGrid="0" snapToObjects="1">
      <p:cViewPr varScale="1">
        <p:scale>
          <a:sx n="60" d="100"/>
          <a:sy n="60" d="100"/>
        </p:scale>
        <p:origin x="974" y="38"/>
      </p:cViewPr>
      <p:guideLst/>
    </p:cSldViewPr>
  </p:slideViewPr>
  <p:notesTextViewPr>
    <p:cViewPr>
      <p:scale>
        <a:sx n="75" d="100"/>
        <a:sy n="75" d="100"/>
      </p:scale>
      <p:origin x="0" y="0"/>
    </p:cViewPr>
  </p:notesTextViewPr>
  <p:notesViewPr>
    <p:cSldViewPr snapToGrid="0" snapToObjects="1">
      <p:cViewPr varScale="1">
        <p:scale>
          <a:sx n="38" d="100"/>
          <a:sy n="38" d="100"/>
        </p:scale>
        <p:origin x="3514"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7.fntdata"/><Relationship Id="rId21" Type="http://schemas.openxmlformats.org/officeDocument/2006/relationships/slide" Target="slides/slide19.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4.fntdata"/><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2.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33376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D1940B-D4BB-8A31-2ED4-3A17EDD76B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ECB598-821B-BADA-3835-A33D452838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A17B46-A386-3425-9B31-2BE901365E6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2D5BEBF-35B6-E060-B636-67866FEBAB72}"/>
              </a:ext>
            </a:extLst>
          </p:cNvPr>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3773772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1" dirty="0" err="1"/>
              <a:t>Bản</a:t>
            </a:r>
            <a:r>
              <a:rPr lang="en-US" sz="1200" b="1" dirty="0"/>
              <a:t> </a:t>
            </a:r>
            <a:r>
              <a:rPr lang="en-US" sz="1200" b="1" dirty="0" err="1"/>
              <a:t>đồ</a:t>
            </a:r>
            <a:r>
              <a:rPr lang="en-US" sz="1200" b="1" dirty="0"/>
              <a:t> </a:t>
            </a:r>
            <a:r>
              <a:rPr lang="vi-VN" sz="1200" b="1" dirty="0"/>
              <a:t>nền</a:t>
            </a:r>
            <a:r>
              <a:rPr lang="vi-VN" sz="1200" dirty="0"/>
              <a:t>: </a:t>
            </a:r>
            <a:r>
              <a:rPr lang="vi-VN" dirty="0"/>
              <a:t>Hệ thống sử dụng nền bản đồ từ </a:t>
            </a:r>
            <a:r>
              <a:rPr lang="vi-VN" b="1" dirty="0"/>
              <a:t>CartoDB</a:t>
            </a:r>
            <a:r>
              <a:rPr lang="vi-VN" dirty="0"/>
              <a:t>, một trong những nền tảng bản đồ số hàng đầu thế giới. Với phong cách thiết kế tối giản, nền trắng, lớp bản đồ này giúp làm nổi bật các thông tin hành chính, tránh gây rối mắt cho người xem.</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1" dirty="0" err="1"/>
              <a:t>Ảnh</a:t>
            </a:r>
            <a:r>
              <a:rPr lang="en-US" b="1" dirty="0"/>
              <a:t> </a:t>
            </a:r>
            <a:r>
              <a:rPr lang="en-US" b="1" dirty="0" err="1"/>
              <a:t>vệ</a:t>
            </a:r>
            <a:r>
              <a:rPr lang="en-US" b="1" dirty="0"/>
              <a:t> </a:t>
            </a:r>
            <a:r>
              <a:rPr lang="en-US" b="1" dirty="0" err="1"/>
              <a:t>tinh</a:t>
            </a:r>
            <a:r>
              <a:rPr lang="en-US" dirty="0"/>
              <a:t>:  </a:t>
            </a:r>
            <a:r>
              <a:rPr lang="vi-VN" dirty="0"/>
              <a:t>Hình ảnh vệ tinh được cung cấp bởi </a:t>
            </a:r>
            <a:r>
              <a:rPr lang="vi-VN" b="1" dirty="0"/>
              <a:t>ArcGIS World Imagery</a:t>
            </a:r>
            <a:r>
              <a:rPr lang="vi-VN" dirty="0"/>
              <a:t> — tiêu chuẩn vàng về dữ liệu không gian của tập đoàn Esri (Hoa Kỳ). Đây là dịch vụ ảnh vệ tinh có độ chi tiết cao, cho phép lãnh đạo quan sát thực địa với độ chân thực và tin cậy cao nhất hiện nay.</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b="1"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1" dirty="0" err="1"/>
              <a:t>Dữ</a:t>
            </a:r>
            <a:r>
              <a:rPr lang="en-US" b="1" dirty="0"/>
              <a:t> </a:t>
            </a:r>
            <a:r>
              <a:rPr lang="en-US" b="1" dirty="0" err="1"/>
              <a:t>liệu</a:t>
            </a:r>
            <a:r>
              <a:rPr lang="en-US" b="1" dirty="0"/>
              <a:t> </a:t>
            </a:r>
            <a:r>
              <a:rPr lang="en-US" b="1" dirty="0" err="1"/>
              <a:t>ranh</a:t>
            </a:r>
            <a:r>
              <a:rPr lang="en-US" b="1" dirty="0"/>
              <a:t> </a:t>
            </a:r>
            <a:r>
              <a:rPr lang="en-US" b="1" dirty="0" err="1"/>
              <a:t>giới</a:t>
            </a:r>
            <a:r>
              <a:rPr lang="en-US" b="1" dirty="0"/>
              <a:t> </a:t>
            </a:r>
            <a:r>
              <a:rPr lang="en-US" b="1" dirty="0" err="1"/>
              <a:t>hành</a:t>
            </a:r>
            <a:r>
              <a:rPr lang="en-US" b="1" dirty="0"/>
              <a:t> </a:t>
            </a:r>
            <a:r>
              <a:rPr lang="en-US" b="1" dirty="0" err="1"/>
              <a:t>chính</a:t>
            </a:r>
            <a:r>
              <a:rPr lang="en-US" dirty="0"/>
              <a:t>: </a:t>
            </a:r>
            <a:r>
              <a:rPr lang="vi-VN" dirty="0"/>
              <a:t>Toàn bộ ranh giới hành chính được tích hợp từ </a:t>
            </a:r>
            <a:r>
              <a:rPr lang="vi-VN" b="1" dirty="0"/>
              <a:t>Gis.vn</a:t>
            </a:r>
            <a:r>
              <a:rPr lang="vi-VN" dirty="0"/>
              <a:t>, đơn vị chuyên trách cung cấp dữ liệu bản đồ số tại Việt Nam. Dữ liệu được cập nhật </a:t>
            </a:r>
            <a:r>
              <a:rPr lang="vi-VN" b="1" dirty="0"/>
              <a:t>Real-time (theo giờ)</a:t>
            </a:r>
            <a:r>
              <a:rPr lang="vi-VN" dirty="0"/>
              <a:t>, đảm bảo mọi thay đổi về ranh giới, phân vùng đều được phản ánh ngay lập tức trên hệ thống.</a:t>
            </a:r>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1" dirty="0"/>
              <a:t>Nguồn gốc dữ liệu thông tin xã/phường, điểm ghim</a:t>
            </a:r>
            <a:r>
              <a:rPr lang="en-US" dirty="0"/>
              <a:t>: Được thu thập, chuẩn hóa và tạo lập từ các nguồn thông tin chính thống (báo cáo, bài viết, nền tảng bản đồ </a:t>
            </a:r>
            <a:r>
              <a:rPr lang="en-US" dirty="0" err="1"/>
              <a:t>GoogleMap</a:t>
            </a:r>
            <a:r>
              <a:rPr lang="en-US" dirty="0"/>
              <a:t>, …</a:t>
            </a:r>
            <a:r>
              <a:rPr lang="en-US" dirty="0" err="1"/>
              <a:t>vv</a:t>
            </a:r>
            <a:r>
              <a:rPr lang="en-US" dirty="0"/>
              <a:t>) qua phương pháp nhân công. </a:t>
            </a:r>
            <a:r>
              <a:rPr lang="vi-VN" dirty="0"/>
              <a:t>Đây là nguồn dữ liệu có tính xác thực cao nhất, được hình thành từ sự kết hợp giữa</a:t>
            </a:r>
            <a:endParaRPr lang="en-US" dirty="0"/>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vi-VN" b="1" dirty="0"/>
              <a:t>Hạ tầng công nghệ:</a:t>
            </a:r>
            <a:r>
              <a:rPr lang="vi-VN" dirty="0"/>
              <a:t> Tập đoàn </a:t>
            </a:r>
            <a:r>
              <a:rPr lang="vi-VN" b="1" dirty="0"/>
              <a:t>VNPT</a:t>
            </a:r>
            <a:r>
              <a:rPr lang="vi-VN" dirty="0"/>
              <a:t> chịu trách nhiệm về kỹ thuật và lưu trữ.</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vi-VN" b="1" dirty="0"/>
              <a:t>Tính xác thực:</a:t>
            </a:r>
            <a:r>
              <a:rPr lang="vi-VN" dirty="0"/>
              <a:t> Các </a:t>
            </a:r>
            <a:r>
              <a:rPr lang="vi-VN" b="1" dirty="0"/>
              <a:t>đầu mối phụ trách tại từng xã/phường</a:t>
            </a:r>
            <a:r>
              <a:rPr lang="vi-VN" dirty="0"/>
              <a:t> trực tiếp kiểm tra và triển khai hoàn thiện nhập thủ công lên phần </a:t>
            </a:r>
            <a:r>
              <a:rPr lang="en-US" dirty="0"/>
              <a:t>mềm.</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215900" marR="0" lvl="0" indent="-201613" algn="r" defTabSz="457200" rtl="0" eaLnBrk="1" fontAlgn="base" latinLnBrk="0" hangingPunct="1">
              <a:lnSpc>
                <a:spcPct val="100000"/>
              </a:lnSpc>
              <a:spcBef>
                <a:spcPct val="0"/>
              </a:spcBef>
              <a:spcAft>
                <a:spcPct val="0"/>
              </a:spcAft>
              <a:buClrTx/>
              <a:buSzPct val="45000"/>
              <a:buFontTx/>
              <a:buNone/>
              <a:tabLst>
                <a:tab pos="457200" algn="l"/>
                <a:tab pos="914400" algn="l"/>
                <a:tab pos="1371600" algn="l"/>
                <a:tab pos="1828800" algn="l"/>
                <a:tab pos="2286000" algn="l"/>
                <a:tab pos="2743200" algn="l"/>
              </a:tabLst>
              <a:defRPr/>
            </a:pPr>
            <a:fld id="{0DA17E17-4D3E-4DF8-80D4-FCA38894354E}" type="slidenum">
              <a:rPr kumimoji="0" 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SimSun" panose="02010600030101010101" pitchFamily="2" charset="-122"/>
                <a:cs typeface="Segoe UI" panose="020B0502040204020203" pitchFamily="34" charset="0"/>
              </a:rPr>
              <a:pPr marL="215900" marR="0" lvl="0" indent="-201613" algn="r" defTabSz="457200" rtl="0" eaLnBrk="1" fontAlgn="base" latinLnBrk="0" hangingPunct="1">
                <a:lnSpc>
                  <a:spcPct val="100000"/>
                </a:lnSpc>
                <a:spcBef>
                  <a:spcPct val="0"/>
                </a:spcBef>
                <a:spcAft>
                  <a:spcPct val="0"/>
                </a:spcAft>
                <a:buClrTx/>
                <a:buSzPct val="45000"/>
                <a:buFontTx/>
                <a:buNone/>
                <a:tabLst>
                  <a:tab pos="457200" algn="l"/>
                  <a:tab pos="914400" algn="l"/>
                  <a:tab pos="1371600" algn="l"/>
                  <a:tab pos="1828800" algn="l"/>
                  <a:tab pos="2286000" algn="l"/>
                  <a:tab pos="2743200" algn="l"/>
                </a:tabLst>
                <a:defRPr/>
              </a:pPr>
              <a:t>29</a:t>
            </a:fld>
            <a:endParaRPr kumimoji="0" 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Segoe UI" panose="020B0502040204020203" pitchFamily="34" charset="0"/>
            </a:endParaRPr>
          </a:p>
        </p:txBody>
      </p:sp>
    </p:spTree>
    <p:extLst>
      <p:ext uri="{BB962C8B-B14F-4D97-AF65-F5344CB8AC3E}">
        <p14:creationId xmlns:p14="http://schemas.microsoft.com/office/powerpoint/2010/main" val="654442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F320B-0CFB-C6A6-2502-935A699EE9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511D1F-24CB-CD9E-3C71-4E9D71AC52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B10021-B706-7B15-6826-A8137A8D2F71}"/>
              </a:ext>
            </a:extLst>
          </p:cNvPr>
          <p:cNvSpPr>
            <a:spLocks noGrp="1"/>
          </p:cNvSpPr>
          <p:nvPr>
            <p:ph type="body" idx="1"/>
          </p:nvPr>
        </p:nvSpPr>
        <p:spPr/>
        <p:txBody>
          <a:bodyPr/>
          <a:lstStyle/>
          <a:p>
            <a:pPr marL="0" indent="0">
              <a:lnSpc>
                <a:spcPct val="150000"/>
              </a:lnSpc>
              <a:buFontTx/>
              <a:buNone/>
            </a:pPr>
            <a:r>
              <a:rPr lang="vi-VN" dirty="0"/>
              <a:t>Hệ thống gồm 5 lớp và 3 dịch vụ tích hợp bên ngoài bao gồm:</a:t>
            </a:r>
            <a:endParaRPr lang="en-US" dirty="0"/>
          </a:p>
          <a:p>
            <a:pPr marL="0" indent="0">
              <a:lnSpc>
                <a:spcPct val="150000"/>
              </a:lnSpc>
              <a:buFontTx/>
              <a:buNone/>
            </a:pPr>
            <a:endParaRPr lang="vi-VN" dirty="0"/>
          </a:p>
          <a:p>
            <a:pPr marL="171450" indent="-171450">
              <a:lnSpc>
                <a:spcPct val="150000"/>
              </a:lnSpc>
              <a:buFont typeface="Arial" panose="020B0604020202020204" pitchFamily="34" charset="0"/>
              <a:buChar char="•"/>
            </a:pPr>
            <a:r>
              <a:rPr lang="vi-VN" b="1" dirty="0"/>
              <a:t>Lớp 1: Người sử dụng</a:t>
            </a:r>
            <a:endParaRPr lang="vi-VN" dirty="0"/>
          </a:p>
          <a:p>
            <a:pPr marL="0" indent="0">
              <a:lnSpc>
                <a:spcPct val="150000"/>
              </a:lnSpc>
              <a:buFontTx/>
              <a:buNone/>
            </a:pPr>
            <a:r>
              <a:rPr lang="vi-VN" dirty="0"/>
              <a:t>Hệ thống phục vụ 4 nhóm đối tượng với vai trò khác nhau:</a:t>
            </a:r>
          </a:p>
          <a:p>
            <a:pPr marL="171450" indent="-171450">
              <a:lnSpc>
                <a:spcPct val="150000"/>
              </a:lnSpc>
              <a:buFontTx/>
              <a:buChar char="-"/>
            </a:pPr>
            <a:r>
              <a:rPr lang="vi-VN" b="1" dirty="0"/>
              <a:t>Lãnh đạo tỉnh </a:t>
            </a:r>
            <a:r>
              <a:rPr lang="vi-VN" dirty="0"/>
              <a:t>với vai trò tra cứu dõi, tra cứu tổng quan</a:t>
            </a:r>
          </a:p>
          <a:p>
            <a:pPr marL="171450" indent="-171450">
              <a:lnSpc>
                <a:spcPct val="150000"/>
              </a:lnSpc>
              <a:buFontTx/>
              <a:buChar char="-"/>
            </a:pPr>
            <a:r>
              <a:rPr lang="vi-VN" b="1" dirty="0"/>
              <a:t>Cán bộ xã/phường </a:t>
            </a:r>
            <a:r>
              <a:rPr lang="vi-VN" dirty="0"/>
              <a:t>sẽ là người trực tiếp rà soát và hoàn thiện dữ liệu về xã/phường mình phụ trách</a:t>
            </a:r>
          </a:p>
          <a:p>
            <a:pPr marL="171450" indent="-171450">
              <a:lnSpc>
                <a:spcPct val="150000"/>
              </a:lnSpc>
              <a:buFontTx/>
              <a:buChar char="-"/>
            </a:pPr>
            <a:r>
              <a:rPr lang="vi-VN" b="1" dirty="0"/>
              <a:t>Người dân </a:t>
            </a:r>
            <a:r>
              <a:rPr lang="vi-VN" dirty="0"/>
              <a:t>có thể tra cứu thông tin hành chính trên bản đồ</a:t>
            </a:r>
          </a:p>
          <a:p>
            <a:pPr marL="171450" indent="-171450">
              <a:lnSpc>
                <a:spcPct val="150000"/>
              </a:lnSpc>
              <a:buFontTx/>
              <a:buChar char="-"/>
            </a:pPr>
            <a:r>
              <a:rPr lang="vi-VN" b="1" dirty="0"/>
              <a:t>Quản trị viên</a:t>
            </a:r>
            <a:r>
              <a:rPr lang="vi-VN" dirty="0"/>
              <a:t> sẽ là người vận hành toàn bộ hệ thống</a:t>
            </a:r>
            <a:endParaRPr lang="en-US" dirty="0"/>
          </a:p>
          <a:p>
            <a:pPr marL="171450" indent="-171450">
              <a:lnSpc>
                <a:spcPct val="150000"/>
              </a:lnSpc>
              <a:buFontTx/>
              <a:buChar char="-"/>
            </a:pPr>
            <a:endParaRPr lang="en-US" dirty="0"/>
          </a:p>
          <a:p>
            <a:pPr marL="171450" indent="-171450">
              <a:lnSpc>
                <a:spcPct val="150000"/>
              </a:lnSpc>
              <a:buFont typeface="Arial" panose="020B0604020202020204" pitchFamily="34" charset="0"/>
              <a:buChar char="•"/>
            </a:pPr>
            <a:r>
              <a:rPr lang="en-US" b="1" dirty="0" err="1"/>
              <a:t>Lớp</a:t>
            </a:r>
            <a:r>
              <a:rPr lang="en-US" b="1" dirty="0"/>
              <a:t> 2: </a:t>
            </a:r>
            <a:r>
              <a:rPr lang="en-US" b="1" dirty="0" err="1"/>
              <a:t>Kênh</a:t>
            </a:r>
            <a:r>
              <a:rPr lang="en-US" b="1" dirty="0"/>
              <a:t> </a:t>
            </a:r>
            <a:r>
              <a:rPr lang="en-US" b="1" dirty="0" err="1"/>
              <a:t>giao</a:t>
            </a:r>
            <a:r>
              <a:rPr lang="en-US" b="1" dirty="0"/>
              <a:t> </a:t>
            </a:r>
            <a:r>
              <a:rPr lang="en-US" b="1" dirty="0" err="1"/>
              <a:t>tiếp</a:t>
            </a:r>
            <a:endParaRPr lang="en-US" b="0" dirty="0"/>
          </a:p>
          <a:p>
            <a:pPr marL="0" indent="0">
              <a:lnSpc>
                <a:spcPct val="150000"/>
              </a:lnSpc>
              <a:buFont typeface="Arial" panose="020B0604020202020204" pitchFamily="34" charset="0"/>
              <a:buNone/>
            </a:pPr>
            <a:r>
              <a:rPr lang="vi-VN" b="0" dirty="0"/>
              <a:t>Người dùng truy cập hệ thống qua 3 kênh</a:t>
            </a:r>
            <a:endParaRPr lang="en-US" b="0" dirty="0"/>
          </a:p>
          <a:p>
            <a:pPr marL="171450" indent="-171450">
              <a:lnSpc>
                <a:spcPct val="150000"/>
              </a:lnSpc>
              <a:buFontTx/>
              <a:buChar char="-"/>
            </a:pPr>
            <a:r>
              <a:rPr lang="en-US" b="1" dirty="0" err="1"/>
              <a:t>Trình</a:t>
            </a:r>
            <a:r>
              <a:rPr lang="en-US" b="1" dirty="0"/>
              <a:t> </a:t>
            </a:r>
            <a:r>
              <a:rPr lang="en-US" b="1" dirty="0" err="1"/>
              <a:t>duyệt</a:t>
            </a:r>
            <a:r>
              <a:rPr lang="en-US" b="1" dirty="0"/>
              <a:t> web</a:t>
            </a:r>
            <a:r>
              <a:rPr lang="vi-VN" b="1" dirty="0"/>
              <a:t> </a:t>
            </a:r>
            <a:r>
              <a:rPr lang="en-US" b="0" dirty="0" err="1"/>
              <a:t>dành</a:t>
            </a:r>
            <a:r>
              <a:rPr lang="en-US" b="0" dirty="0"/>
              <a:t> </a:t>
            </a:r>
            <a:r>
              <a:rPr lang="en-US" b="0" dirty="0" err="1"/>
              <a:t>cho</a:t>
            </a:r>
            <a:r>
              <a:rPr lang="en-US" b="0" dirty="0"/>
              <a:t> </a:t>
            </a:r>
            <a:r>
              <a:rPr lang="vi-VN" b="1" dirty="0"/>
              <a:t>Lãnh đạo, Cán bộ, Người dân</a:t>
            </a:r>
            <a:r>
              <a:rPr lang="en-US" b="1" dirty="0"/>
              <a:t> </a:t>
            </a:r>
            <a:r>
              <a:rPr lang="en-US" b="0" dirty="0"/>
              <a:t>(</a:t>
            </a:r>
            <a:r>
              <a:rPr lang="en-US" b="0" dirty="0" err="1"/>
              <a:t>Không</a:t>
            </a:r>
            <a:r>
              <a:rPr lang="en-US" b="0" dirty="0"/>
              <a:t> </a:t>
            </a:r>
            <a:r>
              <a:rPr lang="en-US" b="0" dirty="0" err="1"/>
              <a:t>cài</a:t>
            </a:r>
            <a:r>
              <a:rPr lang="en-US" b="0" dirty="0"/>
              <a:t> </a:t>
            </a:r>
            <a:r>
              <a:rPr lang="en-US" b="0" dirty="0" err="1"/>
              <a:t>đặt</a:t>
            </a:r>
            <a:r>
              <a:rPr lang="en-US" b="0" dirty="0"/>
              <a:t>, </a:t>
            </a:r>
            <a:r>
              <a:rPr lang="en-US" b="0" dirty="0" err="1"/>
              <a:t>dùng</a:t>
            </a:r>
            <a:r>
              <a:rPr lang="en-US" b="0" dirty="0"/>
              <a:t> </a:t>
            </a:r>
            <a:r>
              <a:rPr lang="en-US" b="0" dirty="0" err="1"/>
              <a:t>ngay</a:t>
            </a:r>
            <a:r>
              <a:rPr lang="en-US" b="0" dirty="0"/>
              <a:t> </a:t>
            </a:r>
            <a:r>
              <a:rPr lang="en-US" b="0" dirty="0" err="1"/>
              <a:t>trên</a:t>
            </a:r>
            <a:r>
              <a:rPr lang="en-US" b="0" dirty="0"/>
              <a:t> </a:t>
            </a:r>
            <a:r>
              <a:rPr lang="en-US" b="0" dirty="0" err="1"/>
              <a:t>máy</a:t>
            </a:r>
            <a:r>
              <a:rPr lang="en-US" b="0" dirty="0"/>
              <a:t> </a:t>
            </a:r>
            <a:r>
              <a:rPr lang="en-US" b="0" dirty="0" err="1"/>
              <a:t>tính</a:t>
            </a:r>
            <a:r>
              <a:rPr lang="en-US" b="0" dirty="0"/>
              <a:t>)</a:t>
            </a:r>
            <a:endParaRPr lang="vi-VN" b="0" dirty="0"/>
          </a:p>
          <a:p>
            <a:pPr marL="171450" marR="0" lvl="0" indent="-171450" algn="l" defTabSz="914400" rtl="0" eaLnBrk="1" fontAlgn="auto" latinLnBrk="0" hangingPunct="1">
              <a:lnSpc>
                <a:spcPct val="150000"/>
              </a:lnSpc>
              <a:spcBef>
                <a:spcPts val="0"/>
              </a:spcBef>
              <a:spcAft>
                <a:spcPts val="0"/>
              </a:spcAft>
              <a:buClrTx/>
              <a:buSzTx/>
              <a:buFontTx/>
              <a:buChar char="-"/>
              <a:tabLst/>
              <a:defRPr/>
            </a:pPr>
            <a:r>
              <a:rPr lang="vi-VN" b="1" dirty="0"/>
              <a:t>Thiết bị Di động</a:t>
            </a:r>
            <a:r>
              <a:rPr lang="en-US" b="1" dirty="0"/>
              <a:t> </a:t>
            </a:r>
            <a:r>
              <a:rPr lang="en-US" dirty="0" err="1"/>
              <a:t>dành</a:t>
            </a:r>
            <a:r>
              <a:rPr lang="en-US" dirty="0"/>
              <a:t> </a:t>
            </a:r>
            <a:r>
              <a:rPr lang="en-US" dirty="0" err="1"/>
              <a:t>cho</a:t>
            </a:r>
            <a:r>
              <a:rPr lang="en-US" dirty="0"/>
              <a:t> </a:t>
            </a:r>
            <a:r>
              <a:rPr lang="vi-VN" b="1" dirty="0"/>
              <a:t>Người dân, Cán bộ</a:t>
            </a:r>
            <a:r>
              <a:rPr lang="en-US" b="1" dirty="0"/>
              <a:t> </a:t>
            </a:r>
            <a:r>
              <a:rPr lang="en-US" b="0" dirty="0"/>
              <a:t>(</a:t>
            </a:r>
            <a:r>
              <a:rPr lang="en-US" b="0" dirty="0" err="1"/>
              <a:t>Không</a:t>
            </a:r>
            <a:r>
              <a:rPr lang="en-US" b="0" dirty="0"/>
              <a:t> </a:t>
            </a:r>
            <a:r>
              <a:rPr lang="en-US" b="0" dirty="0" err="1"/>
              <a:t>cài</a:t>
            </a:r>
            <a:r>
              <a:rPr lang="en-US" b="0" dirty="0"/>
              <a:t> </a:t>
            </a:r>
            <a:r>
              <a:rPr lang="en-US" b="0" dirty="0" err="1"/>
              <a:t>đặt</a:t>
            </a:r>
            <a:r>
              <a:rPr lang="en-US" b="0" dirty="0"/>
              <a:t>, </a:t>
            </a:r>
            <a:r>
              <a:rPr lang="en-US" b="0" dirty="0" err="1"/>
              <a:t>dùng</a:t>
            </a:r>
            <a:r>
              <a:rPr lang="en-US" b="0" dirty="0"/>
              <a:t> </a:t>
            </a:r>
            <a:r>
              <a:rPr lang="en-US" b="0" dirty="0" err="1"/>
              <a:t>ngay</a:t>
            </a:r>
            <a:r>
              <a:rPr lang="en-US" b="0" dirty="0"/>
              <a:t> </a:t>
            </a:r>
            <a:r>
              <a:rPr lang="en-US" b="0" dirty="0" err="1"/>
              <a:t>trên</a:t>
            </a:r>
            <a:r>
              <a:rPr lang="en-US" b="0" dirty="0"/>
              <a:t> </a:t>
            </a:r>
            <a:r>
              <a:rPr lang="en-US" b="0" dirty="0" err="1"/>
              <a:t>máy</a:t>
            </a:r>
            <a:r>
              <a:rPr lang="en-US" b="0" dirty="0"/>
              <a:t> </a:t>
            </a:r>
            <a:r>
              <a:rPr lang="en-US" b="0" dirty="0" err="1"/>
              <a:t>tính</a:t>
            </a:r>
            <a:r>
              <a:rPr lang="en-US" b="0" dirty="0"/>
              <a:t>)</a:t>
            </a:r>
            <a:endParaRPr lang="vi-VN" b="1" dirty="0"/>
          </a:p>
          <a:p>
            <a:pPr marL="171450" indent="-171450">
              <a:lnSpc>
                <a:spcPct val="150000"/>
              </a:lnSpc>
              <a:buFontTx/>
              <a:buChar char="-"/>
            </a:pPr>
            <a:r>
              <a:rPr lang="vi-VN" b="1" dirty="0"/>
              <a:t>Cổng Quản trị</a:t>
            </a:r>
            <a:r>
              <a:rPr lang="en-US" b="1" dirty="0"/>
              <a:t> </a:t>
            </a:r>
            <a:r>
              <a:rPr lang="en-US" b="0" dirty="0" err="1"/>
              <a:t>dành</a:t>
            </a:r>
            <a:r>
              <a:rPr lang="en-US" b="0" dirty="0"/>
              <a:t> </a:t>
            </a:r>
            <a:r>
              <a:rPr lang="en-US" b="0" dirty="0" err="1"/>
              <a:t>cho</a:t>
            </a:r>
            <a:r>
              <a:rPr lang="en-US" b="1" dirty="0"/>
              <a:t> </a:t>
            </a:r>
            <a:r>
              <a:rPr lang="vi-VN" b="1" dirty="0"/>
              <a:t>Cán bộ, Quản trị viên</a:t>
            </a:r>
            <a:r>
              <a:rPr lang="en-US" b="1" dirty="0"/>
              <a:t> </a:t>
            </a:r>
            <a:r>
              <a:rPr lang="en-US" b="0" dirty="0"/>
              <a:t>(</a:t>
            </a:r>
            <a:r>
              <a:rPr lang="en-US" b="0" dirty="0" err="1"/>
              <a:t>Yêu</a:t>
            </a:r>
            <a:r>
              <a:rPr lang="en-US" b="0" dirty="0"/>
              <a:t> </a:t>
            </a:r>
            <a:r>
              <a:rPr lang="en-US" b="0" dirty="0" err="1"/>
              <a:t>cầu</a:t>
            </a:r>
            <a:r>
              <a:rPr lang="en-US" b="0" dirty="0"/>
              <a:t> </a:t>
            </a:r>
            <a:r>
              <a:rPr lang="en-US" b="0" dirty="0" err="1"/>
              <a:t>đăng</a:t>
            </a:r>
            <a:r>
              <a:rPr lang="en-US" b="0" dirty="0"/>
              <a:t> </a:t>
            </a:r>
            <a:r>
              <a:rPr lang="en-US" b="0" dirty="0" err="1"/>
              <a:t>nhập</a:t>
            </a:r>
            <a:r>
              <a:rPr lang="en-US" b="0" dirty="0"/>
              <a:t>, </a:t>
            </a:r>
            <a:r>
              <a:rPr lang="en-US" b="0" dirty="0" err="1"/>
              <a:t>phân</a:t>
            </a:r>
            <a:r>
              <a:rPr lang="en-US" b="0" dirty="0"/>
              <a:t> </a:t>
            </a:r>
            <a:r>
              <a:rPr lang="en-US" b="0" dirty="0" err="1"/>
              <a:t>quyền</a:t>
            </a:r>
            <a:r>
              <a:rPr lang="en-US" b="0" dirty="0"/>
              <a:t> </a:t>
            </a:r>
            <a:r>
              <a:rPr lang="en-US" b="0" dirty="0" err="1"/>
              <a:t>theo</a:t>
            </a:r>
            <a:r>
              <a:rPr lang="en-US" b="0" dirty="0"/>
              <a:t> </a:t>
            </a:r>
            <a:r>
              <a:rPr lang="en-US" b="0" dirty="0" err="1"/>
              <a:t>vai</a:t>
            </a:r>
            <a:r>
              <a:rPr lang="en-US" b="0" dirty="0"/>
              <a:t> </a:t>
            </a:r>
            <a:r>
              <a:rPr lang="en-US" b="0" dirty="0" err="1"/>
              <a:t>trò</a:t>
            </a:r>
            <a:r>
              <a:rPr lang="en-US" b="1" dirty="0"/>
              <a:t>)</a:t>
            </a:r>
          </a:p>
          <a:p>
            <a:pPr marL="171450" indent="-171450">
              <a:lnSpc>
                <a:spcPct val="150000"/>
              </a:lnSpc>
              <a:buFontTx/>
              <a:buChar char="-"/>
            </a:pPr>
            <a:endParaRPr lang="en-US" b="1" dirty="0"/>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b="1" dirty="0" err="1"/>
              <a:t>Lớp</a:t>
            </a:r>
            <a:r>
              <a:rPr lang="en-US" b="1" dirty="0"/>
              <a:t> 3: </a:t>
            </a:r>
            <a:r>
              <a:rPr lang="en-US" b="1" dirty="0" err="1"/>
              <a:t>Lớp</a:t>
            </a:r>
            <a:r>
              <a:rPr lang="en-US" b="1" dirty="0"/>
              <a:t> </a:t>
            </a:r>
            <a:r>
              <a:rPr lang="en-US" b="1" dirty="0" err="1"/>
              <a:t>ứng</a:t>
            </a:r>
            <a:r>
              <a:rPr lang="en-US" b="1" dirty="0"/>
              <a:t> </a:t>
            </a:r>
            <a:r>
              <a:rPr lang="en-US" b="1" dirty="0" err="1"/>
              <a:t>dụng</a:t>
            </a:r>
            <a:endParaRPr lang="en-US" b="1" dirty="0"/>
          </a:p>
          <a:p>
            <a:pPr marL="0" marR="0" lvl="0" indent="0" algn="l" defTabSz="914400" rtl="0" eaLnBrk="1" fontAlgn="auto" latinLnBrk="0" hangingPunct="1">
              <a:lnSpc>
                <a:spcPct val="150000"/>
              </a:lnSpc>
              <a:spcBef>
                <a:spcPts val="0"/>
              </a:spcBef>
              <a:spcAft>
                <a:spcPts val="0"/>
              </a:spcAft>
              <a:buClrTx/>
              <a:buSzTx/>
              <a:buFont typeface="Courier New" panose="02070309020205020404" pitchFamily="49" charset="0"/>
              <a:buNone/>
              <a:tabLst/>
              <a:defRPr/>
            </a:pPr>
            <a:r>
              <a:rPr lang="en-US" b="1" dirty="0" err="1"/>
              <a:t>Phân</a:t>
            </a:r>
            <a:r>
              <a:rPr lang="en-US" b="1" dirty="0"/>
              <a:t> </a:t>
            </a:r>
            <a:r>
              <a:rPr lang="en-US" b="1" dirty="0" err="1"/>
              <a:t>hệ</a:t>
            </a:r>
            <a:r>
              <a:rPr lang="en-US" b="1" dirty="0"/>
              <a:t> A – Quản </a:t>
            </a:r>
            <a:r>
              <a:rPr lang="en-US" b="1" dirty="0" err="1"/>
              <a:t>lý</a:t>
            </a:r>
            <a:r>
              <a:rPr lang="en-US" b="1" dirty="0"/>
              <a:t> </a:t>
            </a:r>
            <a:r>
              <a:rPr lang="en-US" b="1" dirty="0" err="1"/>
              <a:t>hệ</a:t>
            </a:r>
            <a:r>
              <a:rPr lang="en-US" b="1" dirty="0"/>
              <a:t> </a:t>
            </a:r>
            <a:r>
              <a:rPr lang="en-US" b="1" dirty="0" err="1"/>
              <a:t>thống</a:t>
            </a:r>
            <a:endParaRPr lang="en-US" b="1" dirty="0"/>
          </a:p>
          <a:p>
            <a:pPr marL="171450" indent="-171450">
              <a:lnSpc>
                <a:spcPct val="150000"/>
              </a:lnSpc>
              <a:buFontTx/>
              <a:buChar char="-"/>
            </a:pPr>
            <a:r>
              <a:rPr lang="en-US" b="1" dirty="0"/>
              <a:t>Quản </a:t>
            </a:r>
            <a:r>
              <a:rPr lang="en-US" b="1" dirty="0" err="1"/>
              <a:t>lý</a:t>
            </a:r>
            <a:r>
              <a:rPr lang="en-US" b="1" dirty="0"/>
              <a:t> </a:t>
            </a:r>
            <a:r>
              <a:rPr lang="en-US" b="1" dirty="0" err="1"/>
              <a:t>tài</a:t>
            </a:r>
            <a:r>
              <a:rPr lang="en-US" b="1" dirty="0"/>
              <a:t> </a:t>
            </a:r>
            <a:r>
              <a:rPr lang="en-US" b="1" dirty="0" err="1"/>
              <a:t>khoản</a:t>
            </a:r>
            <a:r>
              <a:rPr lang="en-US" b="1" dirty="0"/>
              <a:t>: </a:t>
            </a:r>
            <a:r>
              <a:rPr lang="en-US" b="0" dirty="0" err="1"/>
              <a:t>Thêm</a:t>
            </a:r>
            <a:r>
              <a:rPr lang="en-US" b="0" dirty="0"/>
              <a:t>/</a:t>
            </a:r>
            <a:r>
              <a:rPr lang="en-US" b="0" dirty="0" err="1"/>
              <a:t>sửa</a:t>
            </a:r>
            <a:r>
              <a:rPr lang="en-US" b="0" dirty="0"/>
              <a:t>/</a:t>
            </a:r>
            <a:r>
              <a:rPr lang="en-US" b="0" dirty="0" err="1"/>
              <a:t>xóa</a:t>
            </a:r>
            <a:r>
              <a:rPr lang="en-US" b="0" dirty="0"/>
              <a:t> </a:t>
            </a:r>
            <a:r>
              <a:rPr lang="en-US" b="0" dirty="0" err="1"/>
              <a:t>tài</a:t>
            </a:r>
            <a:r>
              <a:rPr lang="en-US" b="0" dirty="0"/>
              <a:t> </a:t>
            </a:r>
            <a:r>
              <a:rPr lang="en-US" b="0" dirty="0" err="1"/>
              <a:t>khoản</a:t>
            </a:r>
            <a:r>
              <a:rPr lang="en-US" b="0" dirty="0"/>
              <a:t> </a:t>
            </a:r>
            <a:r>
              <a:rPr lang="en-US" b="0" dirty="0" err="1"/>
              <a:t>người</a:t>
            </a:r>
            <a:r>
              <a:rPr lang="en-US" b="0" dirty="0"/>
              <a:t> dung</a:t>
            </a:r>
          </a:p>
          <a:p>
            <a:pPr marL="171450" indent="-171450">
              <a:lnSpc>
                <a:spcPct val="150000"/>
              </a:lnSpc>
              <a:buFontTx/>
              <a:buChar char="-"/>
            </a:pPr>
            <a:r>
              <a:rPr lang="vi-VN" b="1" dirty="0"/>
              <a:t>Phân quyền Vai trò</a:t>
            </a:r>
            <a:r>
              <a:rPr lang="en-US" b="1" dirty="0"/>
              <a:t>: </a:t>
            </a:r>
            <a:r>
              <a:rPr lang="en-US" b="0" dirty="0" err="1"/>
              <a:t>Cấp</a:t>
            </a:r>
            <a:r>
              <a:rPr lang="en-US" b="0" dirty="0"/>
              <a:t>/</a:t>
            </a:r>
            <a:r>
              <a:rPr lang="en-US" b="0" dirty="0" err="1"/>
              <a:t>thu</a:t>
            </a:r>
            <a:r>
              <a:rPr lang="en-US" b="0" dirty="0"/>
              <a:t> </a:t>
            </a:r>
            <a:r>
              <a:rPr lang="en-US" b="0" dirty="0" err="1"/>
              <a:t>hồi</a:t>
            </a:r>
            <a:r>
              <a:rPr lang="en-US" b="0" dirty="0"/>
              <a:t> </a:t>
            </a:r>
            <a:r>
              <a:rPr lang="en-US" b="0" dirty="0" err="1"/>
              <a:t>quyền</a:t>
            </a:r>
            <a:r>
              <a:rPr lang="en-US" b="0" dirty="0"/>
              <a:t> </a:t>
            </a:r>
            <a:r>
              <a:rPr lang="en-US" b="0" dirty="0" err="1"/>
              <a:t>truy</a:t>
            </a:r>
            <a:r>
              <a:rPr lang="en-US" b="0" dirty="0"/>
              <a:t> </a:t>
            </a:r>
            <a:r>
              <a:rPr lang="en-US" b="0" dirty="0" err="1"/>
              <a:t>cập</a:t>
            </a:r>
            <a:r>
              <a:rPr lang="en-US" b="0" dirty="0"/>
              <a:t> </a:t>
            </a:r>
            <a:r>
              <a:rPr lang="en-US" b="0" dirty="0" err="1"/>
              <a:t>từng</a:t>
            </a:r>
            <a:r>
              <a:rPr lang="en-US" b="0" dirty="0"/>
              <a:t> menu </a:t>
            </a:r>
            <a:r>
              <a:rPr lang="en-US" b="0" dirty="0" err="1"/>
              <a:t>cho</a:t>
            </a:r>
            <a:r>
              <a:rPr lang="en-US" b="0" dirty="0"/>
              <a:t> </a:t>
            </a:r>
            <a:r>
              <a:rPr lang="en-US" b="0" dirty="0" err="1"/>
              <a:t>từng</a:t>
            </a:r>
            <a:r>
              <a:rPr lang="en-US" b="0" dirty="0"/>
              <a:t> </a:t>
            </a:r>
            <a:r>
              <a:rPr lang="en-US" b="0" dirty="0" err="1"/>
              <a:t>nhóm</a:t>
            </a:r>
            <a:endParaRPr lang="en-US" b="0" dirty="0"/>
          </a:p>
          <a:p>
            <a:pPr marL="171450" indent="-171450">
              <a:lnSpc>
                <a:spcPct val="150000"/>
              </a:lnSpc>
              <a:buFontTx/>
              <a:buChar char="-"/>
            </a:pPr>
            <a:r>
              <a:rPr lang="vi-VN" b="1" dirty="0"/>
              <a:t>Cấu hình Hệ thống</a:t>
            </a:r>
            <a:r>
              <a:rPr lang="en-US" b="1" dirty="0"/>
              <a:t>: </a:t>
            </a:r>
            <a:r>
              <a:rPr lang="en-US" b="0" dirty="0" err="1"/>
              <a:t>Thiết</a:t>
            </a:r>
            <a:r>
              <a:rPr lang="en-US" b="0" dirty="0"/>
              <a:t> </a:t>
            </a:r>
            <a:r>
              <a:rPr lang="en-US" b="0" dirty="0" err="1"/>
              <a:t>lập</a:t>
            </a:r>
            <a:r>
              <a:rPr lang="en-US" b="0" dirty="0"/>
              <a:t> </a:t>
            </a:r>
            <a:r>
              <a:rPr lang="en-US" b="0" dirty="0" err="1"/>
              <a:t>tham</a:t>
            </a:r>
            <a:r>
              <a:rPr lang="en-US" b="0" dirty="0"/>
              <a:t> </a:t>
            </a:r>
            <a:r>
              <a:rPr lang="en-US" b="0" dirty="0" err="1"/>
              <a:t>số</a:t>
            </a:r>
            <a:r>
              <a:rPr lang="en-US" b="0" dirty="0"/>
              <a:t> </a:t>
            </a:r>
            <a:r>
              <a:rPr lang="en-US" b="0" dirty="0" err="1"/>
              <a:t>vận</a:t>
            </a:r>
            <a:r>
              <a:rPr lang="en-US" b="0" dirty="0"/>
              <a:t> </a:t>
            </a:r>
            <a:r>
              <a:rPr lang="en-US" b="0" dirty="0" err="1"/>
              <a:t>hành</a:t>
            </a:r>
            <a:endParaRPr lang="en-US" b="0" dirty="0"/>
          </a:p>
          <a:p>
            <a:pPr marL="171450" indent="-171450">
              <a:lnSpc>
                <a:spcPct val="150000"/>
              </a:lnSpc>
              <a:buFontTx/>
              <a:buChar char="-"/>
            </a:pPr>
            <a:r>
              <a:rPr lang="vi-VN" b="1" dirty="0"/>
              <a:t>Đăng nhập / Bảo mật</a:t>
            </a:r>
            <a:r>
              <a:rPr lang="en-US" b="1" dirty="0"/>
              <a:t>: </a:t>
            </a:r>
            <a:r>
              <a:rPr lang="en-US" b="0" dirty="0" err="1"/>
              <a:t>Xác</a:t>
            </a:r>
            <a:r>
              <a:rPr lang="en-US" b="0" dirty="0"/>
              <a:t> </a:t>
            </a:r>
            <a:r>
              <a:rPr lang="en-US" b="0" dirty="0" err="1"/>
              <a:t>thực</a:t>
            </a:r>
            <a:r>
              <a:rPr lang="en-US" b="0" dirty="0"/>
              <a:t> </a:t>
            </a:r>
            <a:r>
              <a:rPr lang="en-US" b="0" dirty="0" err="1"/>
              <a:t>bằng</a:t>
            </a:r>
            <a:r>
              <a:rPr lang="en-US" b="0" dirty="0"/>
              <a:t> token JWT, </a:t>
            </a:r>
            <a:r>
              <a:rPr lang="en-US" b="0" dirty="0" err="1"/>
              <a:t>tự</a:t>
            </a:r>
            <a:r>
              <a:rPr lang="en-US" b="0" dirty="0"/>
              <a:t> </a:t>
            </a:r>
            <a:r>
              <a:rPr lang="en-US" b="0" dirty="0" err="1"/>
              <a:t>động</a:t>
            </a:r>
            <a:r>
              <a:rPr lang="en-US" b="0" dirty="0"/>
              <a:t> </a:t>
            </a:r>
            <a:r>
              <a:rPr lang="en-US" b="0" dirty="0" err="1"/>
              <a:t>gia</a:t>
            </a:r>
            <a:r>
              <a:rPr lang="en-US" b="0" dirty="0"/>
              <a:t> </a:t>
            </a:r>
            <a:r>
              <a:rPr lang="en-US" b="0" dirty="0" err="1"/>
              <a:t>hạn</a:t>
            </a:r>
            <a:r>
              <a:rPr lang="en-US" b="0" dirty="0"/>
              <a:t> </a:t>
            </a:r>
            <a:r>
              <a:rPr lang="en-US" b="0" dirty="0" err="1"/>
              <a:t>phiên</a:t>
            </a:r>
            <a:endParaRPr lang="en-US" b="0" dirty="0"/>
          </a:p>
          <a:p>
            <a:pPr marL="171450" indent="-171450">
              <a:lnSpc>
                <a:spcPct val="150000"/>
              </a:lnSpc>
              <a:buFontTx/>
              <a:buChar char="-"/>
            </a:pPr>
            <a:r>
              <a:rPr lang="vi-VN" b="1" dirty="0"/>
              <a:t>Nhật ký Hoạt động</a:t>
            </a:r>
            <a:r>
              <a:rPr lang="en-US" b="1" dirty="0"/>
              <a:t>: </a:t>
            </a:r>
            <a:r>
              <a:rPr lang="en-US" b="0" dirty="0" err="1"/>
              <a:t>Ghi</a:t>
            </a:r>
            <a:r>
              <a:rPr lang="en-US" b="0" dirty="0"/>
              <a:t> </a:t>
            </a:r>
            <a:r>
              <a:rPr lang="en-US" b="0" dirty="0" err="1"/>
              <a:t>lại</a:t>
            </a:r>
            <a:r>
              <a:rPr lang="en-US" b="0" dirty="0"/>
              <a:t> </a:t>
            </a:r>
            <a:r>
              <a:rPr lang="en-US" b="0" dirty="0" err="1"/>
              <a:t>thao</a:t>
            </a:r>
            <a:r>
              <a:rPr lang="en-US" b="0" dirty="0"/>
              <a:t> </a:t>
            </a:r>
            <a:r>
              <a:rPr lang="en-US" b="0" dirty="0" err="1"/>
              <a:t>tác</a:t>
            </a:r>
            <a:r>
              <a:rPr lang="en-US" b="0" dirty="0"/>
              <a:t> </a:t>
            </a:r>
            <a:r>
              <a:rPr lang="en-US" b="0" dirty="0" err="1"/>
              <a:t>người</a:t>
            </a:r>
            <a:r>
              <a:rPr lang="en-US" b="0" dirty="0"/>
              <a:t> </a:t>
            </a:r>
            <a:r>
              <a:rPr lang="en-US" b="0" dirty="0" err="1"/>
              <a:t>dùng</a:t>
            </a:r>
            <a:endParaRPr lang="en-US" b="0" dirty="0"/>
          </a:p>
          <a:p>
            <a:pPr marL="171450" indent="-171450">
              <a:lnSpc>
                <a:spcPct val="150000"/>
              </a:lnSpc>
              <a:buFontTx/>
              <a:buChar char="-"/>
            </a:pPr>
            <a:endParaRPr lang="en-US" b="0" dirty="0"/>
          </a:p>
          <a:p>
            <a:pPr marL="0" indent="0">
              <a:lnSpc>
                <a:spcPct val="150000"/>
              </a:lnSpc>
              <a:buFontTx/>
              <a:buNone/>
            </a:pPr>
            <a:r>
              <a:rPr lang="vi-VN" b="1" dirty="0"/>
              <a:t>Phân hệ B — Quản lý Bản đồ &amp; Dữ liệu</a:t>
            </a:r>
            <a:endParaRPr lang="en-US" b="1" dirty="0"/>
          </a:p>
          <a:p>
            <a:pPr marL="171450" indent="-171450">
              <a:lnSpc>
                <a:spcPct val="150000"/>
              </a:lnSpc>
              <a:buFontTx/>
              <a:buChar char="-"/>
            </a:pPr>
            <a:r>
              <a:rPr lang="vi-VN" b="1" dirty="0"/>
              <a:t>Xem Bản đồ Tương tác</a:t>
            </a:r>
            <a:r>
              <a:rPr lang="en-US" b="1" dirty="0"/>
              <a:t>: </a:t>
            </a:r>
            <a:r>
              <a:rPr lang="vi-VN" b="0" dirty="0"/>
              <a:t>Zoom, pan, click chọn xã/phường để xem chi tiết</a:t>
            </a:r>
            <a:endParaRPr lang="en-US" b="0" dirty="0"/>
          </a:p>
          <a:p>
            <a:pPr marL="171450" indent="-171450">
              <a:lnSpc>
                <a:spcPct val="150000"/>
              </a:lnSpc>
              <a:buFontTx/>
              <a:buChar char="-"/>
            </a:pPr>
            <a:r>
              <a:rPr lang="vi-VN" b="1" dirty="0"/>
              <a:t>Xem Ảnh Vệ tinh</a:t>
            </a:r>
            <a:r>
              <a:rPr lang="en-US" b="1" dirty="0"/>
              <a:t>: </a:t>
            </a:r>
            <a:r>
              <a:rPr lang="en-US" b="0" dirty="0" err="1"/>
              <a:t>Chuyển</a:t>
            </a:r>
            <a:r>
              <a:rPr lang="en-US" b="0" dirty="0"/>
              <a:t> </a:t>
            </a:r>
            <a:r>
              <a:rPr lang="en-US" b="0" dirty="0" err="1"/>
              <a:t>đổi</a:t>
            </a:r>
            <a:r>
              <a:rPr lang="en-US" b="0" dirty="0"/>
              <a:t> sang </a:t>
            </a:r>
            <a:r>
              <a:rPr lang="en-US" b="0" dirty="0" err="1"/>
              <a:t>ảnh</a:t>
            </a:r>
            <a:r>
              <a:rPr lang="en-US" b="0" dirty="0"/>
              <a:t> </a:t>
            </a:r>
            <a:r>
              <a:rPr lang="en-US" b="0" dirty="0" err="1"/>
              <a:t>vệ</a:t>
            </a:r>
            <a:r>
              <a:rPr lang="en-US" b="0" dirty="0"/>
              <a:t> </a:t>
            </a:r>
            <a:r>
              <a:rPr lang="en-US" b="0" dirty="0" err="1"/>
              <a:t>tinh</a:t>
            </a:r>
            <a:r>
              <a:rPr lang="en-US" b="0" dirty="0"/>
              <a:t> </a:t>
            </a:r>
            <a:r>
              <a:rPr lang="en-US" b="0" dirty="0" err="1"/>
              <a:t>thực</a:t>
            </a:r>
            <a:r>
              <a:rPr lang="en-US" b="0" dirty="0"/>
              <a:t> </a:t>
            </a:r>
            <a:r>
              <a:rPr lang="en-US" b="0" dirty="0" err="1"/>
              <a:t>tế</a:t>
            </a:r>
            <a:r>
              <a:rPr lang="en-US" b="0" dirty="0"/>
              <a:t> (ArcGIS)</a:t>
            </a:r>
          </a:p>
          <a:p>
            <a:pPr marL="171450" indent="-171450">
              <a:lnSpc>
                <a:spcPct val="150000"/>
              </a:lnSpc>
              <a:buFontTx/>
              <a:buChar char="-"/>
            </a:pPr>
            <a:r>
              <a:rPr lang="vi-VN" b="1" dirty="0"/>
              <a:t>Quản lý Nhóm &amp; Lớp</a:t>
            </a:r>
            <a:r>
              <a:rPr lang="en-US" b="1" dirty="0"/>
              <a:t>: </a:t>
            </a:r>
            <a:r>
              <a:rPr lang="en-US" b="0" dirty="0" err="1"/>
              <a:t>Tổ</a:t>
            </a:r>
            <a:r>
              <a:rPr lang="en-US" b="0" dirty="0"/>
              <a:t> </a:t>
            </a:r>
            <a:r>
              <a:rPr lang="en-US" b="0" dirty="0" err="1"/>
              <a:t>chức</a:t>
            </a:r>
            <a:r>
              <a:rPr lang="en-US" b="0" dirty="0"/>
              <a:t> </a:t>
            </a:r>
            <a:r>
              <a:rPr lang="en-US" b="0" dirty="0" err="1"/>
              <a:t>điểm</a:t>
            </a:r>
            <a:r>
              <a:rPr lang="en-US" b="0" dirty="0"/>
              <a:t> </a:t>
            </a:r>
            <a:r>
              <a:rPr lang="en-US" b="0" dirty="0" err="1"/>
              <a:t>đánh</a:t>
            </a:r>
            <a:r>
              <a:rPr lang="en-US" b="0" dirty="0"/>
              <a:t> </a:t>
            </a:r>
            <a:r>
              <a:rPr lang="en-US" b="0" dirty="0" err="1"/>
              <a:t>dấu</a:t>
            </a:r>
            <a:r>
              <a:rPr lang="en-US" b="0" dirty="0"/>
              <a:t> </a:t>
            </a:r>
            <a:r>
              <a:rPr lang="en-US" b="0" dirty="0" err="1"/>
              <a:t>theo</a:t>
            </a:r>
            <a:r>
              <a:rPr lang="en-US" b="0" dirty="0"/>
              <a:t> </a:t>
            </a:r>
            <a:r>
              <a:rPr lang="en-US" b="0" dirty="0" err="1"/>
              <a:t>danh</a:t>
            </a:r>
            <a:r>
              <a:rPr lang="en-US" b="0" dirty="0"/>
              <a:t> </a:t>
            </a:r>
            <a:r>
              <a:rPr lang="en-US" b="0" dirty="0" err="1"/>
              <a:t>mục</a:t>
            </a:r>
            <a:r>
              <a:rPr lang="en-US" b="0" dirty="0"/>
              <a:t>, </a:t>
            </a:r>
            <a:r>
              <a:rPr lang="en-US" b="0" dirty="0" err="1"/>
              <a:t>bật</a:t>
            </a:r>
            <a:r>
              <a:rPr lang="en-US" b="0" dirty="0"/>
              <a:t>/</a:t>
            </a:r>
            <a:r>
              <a:rPr lang="en-US" b="0" dirty="0" err="1"/>
              <a:t>tắt</a:t>
            </a:r>
            <a:r>
              <a:rPr lang="en-US" b="0" dirty="0"/>
              <a:t> </a:t>
            </a:r>
            <a:r>
              <a:rPr lang="en-US" b="0" dirty="0" err="1"/>
              <a:t>từng</a:t>
            </a:r>
            <a:r>
              <a:rPr lang="en-US" b="0" dirty="0"/>
              <a:t> </a:t>
            </a:r>
            <a:r>
              <a:rPr lang="en-US" b="0" dirty="0" err="1"/>
              <a:t>lớp</a:t>
            </a:r>
            <a:endParaRPr lang="en-US" b="0" dirty="0"/>
          </a:p>
          <a:p>
            <a:pPr marL="171450" indent="-171450">
              <a:lnSpc>
                <a:spcPct val="150000"/>
              </a:lnSpc>
              <a:buFontTx/>
              <a:buChar char="-"/>
            </a:pPr>
            <a:r>
              <a:rPr lang="vi-VN" b="1" dirty="0"/>
              <a:t>Thêm / Sửa Điểm đánh dấu</a:t>
            </a:r>
            <a:r>
              <a:rPr lang="en-US" b="1" dirty="0"/>
              <a:t>: </a:t>
            </a:r>
            <a:r>
              <a:rPr lang="vi-VN" b="0" dirty="0"/>
              <a:t>Gắn điểm (marker) lên bản đồ với tên, biểu tượng, màu sắc</a:t>
            </a:r>
            <a:endParaRPr lang="en-US" b="0" dirty="0"/>
          </a:p>
          <a:p>
            <a:pPr marL="171450" indent="-171450">
              <a:lnSpc>
                <a:spcPct val="150000"/>
              </a:lnSpc>
              <a:buFontTx/>
              <a:buChar char="-"/>
            </a:pPr>
            <a:r>
              <a:rPr lang="vi-VN" b="1" dirty="0"/>
              <a:t>Tìm kiếm Địa chỉ</a:t>
            </a:r>
            <a:r>
              <a:rPr lang="en-US" b="1" dirty="0"/>
              <a:t>: </a:t>
            </a:r>
            <a:r>
              <a:rPr lang="en-US" b="0" dirty="0" err="1"/>
              <a:t>Gõ</a:t>
            </a:r>
            <a:r>
              <a:rPr lang="en-US" b="0" dirty="0"/>
              <a:t> </a:t>
            </a:r>
            <a:r>
              <a:rPr lang="en-US" b="0" dirty="0" err="1"/>
              <a:t>tên</a:t>
            </a:r>
            <a:r>
              <a:rPr lang="en-US" b="0" dirty="0"/>
              <a:t> </a:t>
            </a:r>
            <a:r>
              <a:rPr lang="en-US" b="0" dirty="0" err="1"/>
              <a:t>xã</a:t>
            </a:r>
            <a:r>
              <a:rPr lang="en-US" b="0" dirty="0"/>
              <a:t>/</a:t>
            </a:r>
            <a:r>
              <a:rPr lang="en-US" b="0" dirty="0" err="1"/>
              <a:t>phường</a:t>
            </a:r>
            <a:r>
              <a:rPr lang="en-US" b="0" dirty="0"/>
              <a:t>, </a:t>
            </a:r>
            <a:r>
              <a:rPr lang="en-US" b="0" dirty="0" err="1"/>
              <a:t>hệ</a:t>
            </a:r>
            <a:r>
              <a:rPr lang="en-US" b="0" dirty="0"/>
              <a:t> </a:t>
            </a:r>
            <a:r>
              <a:rPr lang="en-US" b="0" dirty="0" err="1"/>
              <a:t>thống</a:t>
            </a:r>
            <a:r>
              <a:rPr lang="en-US" b="0" dirty="0"/>
              <a:t> </a:t>
            </a:r>
            <a:r>
              <a:rPr lang="en-US" b="0" dirty="0" err="1"/>
              <a:t>tự</a:t>
            </a:r>
            <a:r>
              <a:rPr lang="en-US" b="0" dirty="0"/>
              <a:t> zoom </a:t>
            </a:r>
            <a:r>
              <a:rPr lang="en-US" b="0" dirty="0" err="1"/>
              <a:t>đến</a:t>
            </a:r>
            <a:r>
              <a:rPr lang="en-US" b="0" dirty="0"/>
              <a:t> </a:t>
            </a:r>
            <a:r>
              <a:rPr lang="en-US" b="0" dirty="0" err="1"/>
              <a:t>vị</a:t>
            </a:r>
            <a:r>
              <a:rPr lang="en-US" b="0" dirty="0"/>
              <a:t> </a:t>
            </a:r>
            <a:r>
              <a:rPr lang="en-US" b="0" dirty="0" err="1"/>
              <a:t>trí</a:t>
            </a:r>
            <a:endParaRPr lang="en-US" b="0" dirty="0"/>
          </a:p>
          <a:p>
            <a:pPr marL="171450" indent="-171450">
              <a:lnSpc>
                <a:spcPct val="150000"/>
              </a:lnSpc>
              <a:buFontTx/>
              <a:buChar char="-"/>
            </a:pPr>
            <a:r>
              <a:rPr lang="en-US" b="1" dirty="0" err="1"/>
              <a:t>Dữ</a:t>
            </a:r>
            <a:r>
              <a:rPr lang="en-US" b="1" dirty="0"/>
              <a:t> </a:t>
            </a:r>
            <a:r>
              <a:rPr lang="en-US" b="1" dirty="0" err="1"/>
              <a:t>liệu</a:t>
            </a:r>
            <a:r>
              <a:rPr lang="en-US" b="1" dirty="0"/>
              <a:t> </a:t>
            </a:r>
            <a:r>
              <a:rPr lang="en-US" b="1" dirty="0" err="1"/>
              <a:t>và</a:t>
            </a:r>
            <a:r>
              <a:rPr lang="en-US" b="1" dirty="0"/>
              <a:t> </a:t>
            </a:r>
            <a:r>
              <a:rPr lang="en-US" b="1" dirty="0" err="1"/>
              <a:t>thống</a:t>
            </a:r>
            <a:r>
              <a:rPr lang="en-US" b="1" dirty="0"/>
              <a:t> </a:t>
            </a:r>
            <a:r>
              <a:rPr lang="en-US" b="1" dirty="0" err="1"/>
              <a:t>kê</a:t>
            </a:r>
            <a:r>
              <a:rPr lang="en-US" b="1" dirty="0"/>
              <a:t>: </a:t>
            </a:r>
            <a:r>
              <a:rPr lang="en-US" b="0" dirty="0" err="1"/>
              <a:t>Cập</a:t>
            </a:r>
            <a:r>
              <a:rPr lang="en-US" b="0" dirty="0"/>
              <a:t> </a:t>
            </a:r>
            <a:r>
              <a:rPr lang="en-US" b="0" dirty="0" err="1"/>
              <a:t>nhật</a:t>
            </a:r>
            <a:r>
              <a:rPr lang="en-US" b="0" dirty="0"/>
              <a:t> </a:t>
            </a:r>
            <a:r>
              <a:rPr lang="en-US" b="0" dirty="0" err="1"/>
              <a:t>dữ</a:t>
            </a:r>
            <a:r>
              <a:rPr lang="en-US" b="0" dirty="0"/>
              <a:t> </a:t>
            </a:r>
            <a:r>
              <a:rPr lang="en-US" b="0" dirty="0" err="1"/>
              <a:t>liệu</a:t>
            </a:r>
            <a:r>
              <a:rPr lang="en-US" b="0" dirty="0"/>
              <a:t> </a:t>
            </a:r>
            <a:r>
              <a:rPr lang="en-US" b="0" dirty="0" err="1"/>
              <a:t>hành</a:t>
            </a:r>
            <a:r>
              <a:rPr lang="en-US" b="0" dirty="0"/>
              <a:t> </a:t>
            </a:r>
            <a:r>
              <a:rPr lang="en-US" b="0" dirty="0" err="1"/>
              <a:t>chính</a:t>
            </a:r>
            <a:r>
              <a:rPr lang="en-US" b="0" dirty="0"/>
              <a:t> </a:t>
            </a:r>
            <a:r>
              <a:rPr lang="en-US" b="0" dirty="0" err="1"/>
              <a:t>và</a:t>
            </a:r>
            <a:r>
              <a:rPr lang="en-US" b="0" dirty="0"/>
              <a:t> </a:t>
            </a:r>
            <a:r>
              <a:rPr lang="en-US" b="0" dirty="0" err="1"/>
              <a:t>các</a:t>
            </a:r>
            <a:r>
              <a:rPr lang="en-US" b="0" dirty="0"/>
              <a:t> </a:t>
            </a:r>
            <a:r>
              <a:rPr lang="en-US" b="0" dirty="0" err="1"/>
              <a:t>biểu</a:t>
            </a:r>
            <a:r>
              <a:rPr lang="en-US" b="0" dirty="0"/>
              <a:t> </a:t>
            </a:r>
            <a:r>
              <a:rPr lang="en-US" b="0" dirty="0" err="1"/>
              <a:t>đồ</a:t>
            </a:r>
            <a:r>
              <a:rPr lang="en-US" b="0" dirty="0"/>
              <a:t> </a:t>
            </a:r>
            <a:r>
              <a:rPr lang="en-US" b="0" dirty="0" err="1"/>
              <a:t>thống</a:t>
            </a:r>
            <a:r>
              <a:rPr lang="en-US" b="0" dirty="0"/>
              <a:t> </a:t>
            </a:r>
            <a:r>
              <a:rPr lang="en-US" b="0" dirty="0" err="1"/>
              <a:t>kê</a:t>
            </a:r>
            <a:endParaRPr lang="en-US" b="0" dirty="0"/>
          </a:p>
          <a:p>
            <a:pPr marL="171450" indent="-171450">
              <a:lnSpc>
                <a:spcPct val="150000"/>
              </a:lnSpc>
              <a:buFontTx/>
              <a:buChar char="-"/>
            </a:pPr>
            <a:endParaRPr lang="en-US" b="0" dirty="0"/>
          </a:p>
          <a:p>
            <a:pPr marL="0" marR="0" lvl="0" indent="0" algn="l" defTabSz="914400" rtl="0" eaLnBrk="1" fontAlgn="auto" latinLnBrk="0" hangingPunct="1">
              <a:lnSpc>
                <a:spcPct val="150000"/>
              </a:lnSpc>
              <a:spcBef>
                <a:spcPts val="0"/>
              </a:spcBef>
              <a:spcAft>
                <a:spcPts val="0"/>
              </a:spcAft>
              <a:buClrTx/>
              <a:buSzTx/>
              <a:buFontTx/>
              <a:buNone/>
              <a:tabLst/>
              <a:defRPr/>
            </a:pPr>
            <a:r>
              <a:rPr lang="en-US" b="1" dirty="0" err="1"/>
              <a:t>Phân</a:t>
            </a:r>
            <a:r>
              <a:rPr lang="en-US" b="1" dirty="0"/>
              <a:t> </a:t>
            </a:r>
            <a:r>
              <a:rPr lang="en-US" b="1" dirty="0" err="1"/>
              <a:t>hệ</a:t>
            </a:r>
            <a:r>
              <a:rPr lang="en-US" b="1" dirty="0"/>
              <a:t> C – </a:t>
            </a:r>
            <a:r>
              <a:rPr lang="en-US" b="1" dirty="0" err="1"/>
              <a:t>Lớp</a:t>
            </a:r>
            <a:r>
              <a:rPr lang="en-US" b="1" dirty="0"/>
              <a:t> </a:t>
            </a:r>
            <a:r>
              <a:rPr lang="en-US" b="1" dirty="0" err="1"/>
              <a:t>bản</a:t>
            </a:r>
            <a:r>
              <a:rPr lang="en-US" b="1" dirty="0"/>
              <a:t> </a:t>
            </a:r>
            <a:r>
              <a:rPr lang="en-US" b="1" dirty="0" err="1"/>
              <a:t>đồ</a:t>
            </a:r>
            <a:r>
              <a:rPr lang="en-US" b="1" dirty="0"/>
              <a:t> GIS</a:t>
            </a:r>
          </a:p>
          <a:p>
            <a:pPr marL="171450" indent="-171450">
              <a:lnSpc>
                <a:spcPct val="150000"/>
              </a:lnSpc>
              <a:buFontTx/>
              <a:buChar char="-"/>
            </a:pPr>
            <a:r>
              <a:rPr lang="vi-VN" b="1" dirty="0"/>
              <a:t>Hiển thị Ranh giới Hành chính</a:t>
            </a:r>
            <a:r>
              <a:rPr lang="en-US" b="1" dirty="0"/>
              <a:t>: </a:t>
            </a:r>
            <a:r>
              <a:rPr lang="vi-VN" b="0" dirty="0"/>
              <a:t>Vẽ đường biên xã/phường/thị trấn từ dữ liệu GeoJSON</a:t>
            </a:r>
            <a:endParaRPr lang="en-US" b="0" dirty="0"/>
          </a:p>
          <a:p>
            <a:pPr marL="171450" indent="-171450">
              <a:lnSpc>
                <a:spcPct val="150000"/>
              </a:lnSpc>
              <a:buFontTx/>
              <a:buChar char="-"/>
            </a:pPr>
            <a:r>
              <a:rPr lang="vi-VN" b="1" dirty="0"/>
              <a:t>Quản lý Lớp Không gian</a:t>
            </a:r>
            <a:r>
              <a:rPr lang="en-US" b="1" dirty="0"/>
              <a:t>: </a:t>
            </a:r>
            <a:r>
              <a:rPr lang="en-US" b="0" dirty="0" err="1"/>
              <a:t>Xếp</a:t>
            </a:r>
            <a:r>
              <a:rPr lang="en-US" b="0" dirty="0"/>
              <a:t> </a:t>
            </a:r>
            <a:r>
              <a:rPr lang="en-US" b="0" dirty="0" err="1"/>
              <a:t>chồng</a:t>
            </a:r>
            <a:r>
              <a:rPr lang="en-US" b="0" dirty="0"/>
              <a:t>, </a:t>
            </a:r>
            <a:r>
              <a:rPr lang="en-US" b="0" dirty="0" err="1"/>
              <a:t>bật</a:t>
            </a:r>
            <a:r>
              <a:rPr lang="en-US" b="0" dirty="0"/>
              <a:t>/</a:t>
            </a:r>
            <a:r>
              <a:rPr lang="en-US" b="0" dirty="0" err="1"/>
              <a:t>tắt</a:t>
            </a:r>
            <a:r>
              <a:rPr lang="en-US" b="0" dirty="0"/>
              <a:t> </a:t>
            </a:r>
            <a:r>
              <a:rPr lang="en-US" b="0" dirty="0" err="1"/>
              <a:t>các</a:t>
            </a:r>
            <a:r>
              <a:rPr lang="en-US" b="0" dirty="0"/>
              <a:t> </a:t>
            </a:r>
            <a:r>
              <a:rPr lang="en-US" b="0" dirty="0" err="1"/>
              <a:t>lớp</a:t>
            </a:r>
            <a:r>
              <a:rPr lang="en-US" b="0" dirty="0"/>
              <a:t> </a:t>
            </a:r>
            <a:r>
              <a:rPr lang="en-US" b="0" dirty="0" err="1"/>
              <a:t>dữ</a:t>
            </a:r>
            <a:r>
              <a:rPr lang="en-US" b="0" dirty="0"/>
              <a:t> </a:t>
            </a:r>
            <a:r>
              <a:rPr lang="en-US" b="0" dirty="0" err="1"/>
              <a:t>liệu</a:t>
            </a:r>
            <a:r>
              <a:rPr lang="en-US" b="0" dirty="0"/>
              <a:t> </a:t>
            </a:r>
            <a:r>
              <a:rPr lang="en-US" b="0" dirty="0" err="1"/>
              <a:t>địa</a:t>
            </a:r>
            <a:r>
              <a:rPr lang="en-US" b="0" dirty="0"/>
              <a:t> </a:t>
            </a:r>
            <a:r>
              <a:rPr lang="en-US" b="0" dirty="0" err="1"/>
              <a:t>lý</a:t>
            </a:r>
            <a:endParaRPr lang="en-US" b="0" dirty="0"/>
          </a:p>
          <a:p>
            <a:pPr marL="171450" indent="-171450">
              <a:lnSpc>
                <a:spcPct val="150000"/>
              </a:lnSpc>
              <a:buFontTx/>
              <a:buChar char="-"/>
            </a:pPr>
            <a:r>
              <a:rPr lang="vi-VN" b="1" dirty="0"/>
              <a:t>Tìm kiếm theo Vị trí</a:t>
            </a:r>
            <a:r>
              <a:rPr lang="en-US" b="1" dirty="0"/>
              <a:t>: </a:t>
            </a:r>
            <a:r>
              <a:rPr lang="vi-VN" b="0" dirty="0"/>
              <a:t>Xác định xã/phường dựa trên tọa đ</a:t>
            </a:r>
            <a:r>
              <a:rPr lang="en-US" b="0" dirty="0"/>
              <a:t>ộ</a:t>
            </a:r>
          </a:p>
          <a:p>
            <a:pPr marL="171450" indent="-171450">
              <a:lnSpc>
                <a:spcPct val="150000"/>
              </a:lnSpc>
              <a:buFontTx/>
              <a:buChar char="-"/>
            </a:pPr>
            <a:r>
              <a:rPr lang="vi-VN" b="1" dirty="0"/>
              <a:t>Thêm / Sửa Điểm đánh dấu</a:t>
            </a:r>
            <a:r>
              <a:rPr lang="en-US" b="1" dirty="0"/>
              <a:t>: </a:t>
            </a:r>
            <a:r>
              <a:rPr lang="vi-VN" b="0" dirty="0"/>
              <a:t>Gắn điểm (marker) lên bản đồ với tên, biểu tượng, màu sắc</a:t>
            </a:r>
            <a:endParaRPr lang="en-US" b="0" dirty="0"/>
          </a:p>
          <a:p>
            <a:pPr marL="171450" indent="-171450">
              <a:lnSpc>
                <a:spcPct val="150000"/>
              </a:lnSpc>
              <a:buFontTx/>
              <a:buChar char="-"/>
            </a:pPr>
            <a:r>
              <a:rPr lang="vi-VN" b="1" dirty="0"/>
              <a:t>Chuyển đổi Kiểu Bản đồ</a:t>
            </a:r>
            <a:r>
              <a:rPr lang="en-US" b="1" dirty="0"/>
              <a:t>: </a:t>
            </a:r>
            <a:r>
              <a:rPr lang="en-US" b="0" dirty="0" err="1"/>
              <a:t>Nền</a:t>
            </a:r>
            <a:r>
              <a:rPr lang="en-US" b="0" dirty="0"/>
              <a:t> vector/</a:t>
            </a:r>
            <a:r>
              <a:rPr lang="en-US" b="0" dirty="0" err="1"/>
              <a:t>ảnh</a:t>
            </a:r>
            <a:r>
              <a:rPr lang="en-US" b="0" dirty="0"/>
              <a:t> </a:t>
            </a:r>
            <a:r>
              <a:rPr lang="en-US" b="0" dirty="0" err="1"/>
              <a:t>vệ</a:t>
            </a:r>
            <a:r>
              <a:rPr lang="en-US" b="0" dirty="0"/>
              <a:t> </a:t>
            </a:r>
            <a:r>
              <a:rPr lang="en-US" b="0" dirty="0" err="1"/>
              <a:t>tinh</a:t>
            </a:r>
            <a:r>
              <a:rPr lang="en-US" b="0" dirty="0"/>
              <a:t>/</a:t>
            </a:r>
            <a:r>
              <a:rPr lang="en-US" b="0" dirty="0" err="1"/>
              <a:t>chế</a:t>
            </a:r>
            <a:r>
              <a:rPr lang="en-US" b="0" dirty="0"/>
              <a:t> </a:t>
            </a:r>
            <a:r>
              <a:rPr lang="en-US" b="0" dirty="0" err="1"/>
              <a:t>độ</a:t>
            </a:r>
            <a:r>
              <a:rPr lang="en-US" b="0" dirty="0"/>
              <a:t> 3D/</a:t>
            </a:r>
            <a:r>
              <a:rPr lang="en-US" b="0" dirty="0" err="1"/>
              <a:t>ranh</a:t>
            </a:r>
            <a:r>
              <a:rPr lang="en-US" b="0" dirty="0"/>
              <a:t> </a:t>
            </a:r>
            <a:r>
              <a:rPr lang="en-US" b="0" dirty="0" err="1"/>
              <a:t>giới</a:t>
            </a:r>
            <a:endParaRPr lang="en-US" b="1" dirty="0"/>
          </a:p>
          <a:p>
            <a:pPr marL="0" indent="0">
              <a:lnSpc>
                <a:spcPct val="150000"/>
              </a:lnSpc>
              <a:buFontTx/>
              <a:buNone/>
            </a:pPr>
            <a:endParaRPr lang="en-US" b="1" dirty="0"/>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b="1" dirty="0" err="1"/>
              <a:t>Lớp</a:t>
            </a:r>
            <a:r>
              <a:rPr lang="en-US" b="1" dirty="0"/>
              <a:t> 4: </a:t>
            </a:r>
            <a:r>
              <a:rPr lang="vi-VN" b="1" dirty="0"/>
              <a:t>Cơ sở Dữ liệu</a:t>
            </a:r>
            <a:endParaRPr lang="en-US" b="1" dirty="0"/>
          </a:p>
          <a:p>
            <a:pPr marL="0" marR="0" lvl="0" indent="0" algn="l" defTabSz="914400" rtl="0" eaLnBrk="1" fontAlgn="auto" latinLnBrk="0" hangingPunct="1">
              <a:lnSpc>
                <a:spcPct val="150000"/>
              </a:lnSpc>
              <a:spcBef>
                <a:spcPts val="0"/>
              </a:spcBef>
              <a:spcAft>
                <a:spcPts val="0"/>
              </a:spcAft>
              <a:buClrTx/>
              <a:buSzTx/>
              <a:buFontTx/>
              <a:buNone/>
              <a:tabLst/>
              <a:defRPr/>
            </a:pPr>
            <a:r>
              <a:rPr lang="en-US" b="0" dirty="0"/>
              <a:t>Chia </a:t>
            </a:r>
            <a:r>
              <a:rPr lang="en-US" b="0" dirty="0" err="1"/>
              <a:t>làm</a:t>
            </a:r>
            <a:r>
              <a:rPr lang="en-US" b="0" dirty="0"/>
              <a:t> 5 </a:t>
            </a:r>
            <a:r>
              <a:rPr lang="en-US" b="0" dirty="0" err="1"/>
              <a:t>nhóm</a:t>
            </a:r>
            <a:r>
              <a:rPr lang="en-US" b="0" dirty="0"/>
              <a:t>:</a:t>
            </a:r>
          </a:p>
          <a:p>
            <a:pPr marL="171450" indent="-171450">
              <a:lnSpc>
                <a:spcPct val="150000"/>
              </a:lnSpc>
              <a:buFontTx/>
              <a:buChar char="-"/>
            </a:pPr>
            <a:r>
              <a:rPr lang="vi-VN" b="1" dirty="0"/>
              <a:t>Tài khoản &amp; Quyền hạn</a:t>
            </a:r>
            <a:r>
              <a:rPr lang="en-US" b="1" dirty="0"/>
              <a:t>: </a:t>
            </a:r>
            <a:r>
              <a:rPr lang="vi-VN" b="0" dirty="0"/>
              <a:t>Thông tin người dùng, vai trò, phân quyền menu</a:t>
            </a:r>
            <a:endParaRPr lang="en-US" b="0" dirty="0"/>
          </a:p>
          <a:p>
            <a:pPr marL="171450" indent="-171450">
              <a:lnSpc>
                <a:spcPct val="150000"/>
              </a:lnSpc>
              <a:buFontTx/>
              <a:buChar char="-"/>
            </a:pPr>
            <a:r>
              <a:rPr lang="vi-VN" b="1" dirty="0"/>
              <a:t>Dữ liệu Hành chính</a:t>
            </a:r>
            <a:r>
              <a:rPr lang="en-US" b="1" dirty="0"/>
              <a:t>: </a:t>
            </a:r>
            <a:r>
              <a:rPr lang="vi-VN" b="0" dirty="0"/>
              <a:t>Thông tin 119 xã/phường/thị trấn (dân số, diện tích, lãnh đạo, liên hệ)</a:t>
            </a:r>
            <a:endParaRPr lang="en-US" b="0" dirty="0"/>
          </a:p>
          <a:p>
            <a:pPr marL="171450" indent="-171450">
              <a:lnSpc>
                <a:spcPct val="150000"/>
              </a:lnSpc>
              <a:buFontTx/>
              <a:buChar char="-"/>
            </a:pPr>
            <a:r>
              <a:rPr lang="vi-VN" b="1" dirty="0"/>
              <a:t>Địa danh &amp; Điểm đánh dấu</a:t>
            </a:r>
            <a:r>
              <a:rPr lang="en-US" b="1" dirty="0"/>
              <a:t>: </a:t>
            </a:r>
            <a:r>
              <a:rPr lang="vi-VN" b="0" dirty="0"/>
              <a:t>Nhóm, lớp, tọa độ và thông tin các điểm đánh dấu trên bản đồ</a:t>
            </a:r>
            <a:endParaRPr lang="en-US" b="0" dirty="0"/>
          </a:p>
          <a:p>
            <a:pPr marL="171450" indent="-171450">
              <a:lnSpc>
                <a:spcPct val="150000"/>
              </a:lnSpc>
              <a:buFontTx/>
              <a:buChar char="-"/>
            </a:pPr>
            <a:r>
              <a:rPr lang="vi-VN" b="1" dirty="0"/>
              <a:t>Lớp Dữ liệu Tùy chỉnh</a:t>
            </a:r>
            <a:r>
              <a:rPr lang="en-US" b="1" dirty="0"/>
              <a:t>: </a:t>
            </a:r>
            <a:r>
              <a:rPr lang="vi-VN" b="0" dirty="0"/>
              <a:t>Cấu trúc và nội dung các bảng dữ liệu do người dùng tự định nghĩa</a:t>
            </a:r>
            <a:endParaRPr lang="en-US" b="0" dirty="0"/>
          </a:p>
          <a:p>
            <a:pPr marL="171450" indent="-171450">
              <a:lnSpc>
                <a:spcPct val="150000"/>
              </a:lnSpc>
              <a:buFontTx/>
              <a:buChar char="-"/>
            </a:pPr>
            <a:r>
              <a:rPr lang="nb-NO" b="1" dirty="0"/>
              <a:t>Thống kê &amp; Không gian GIS: Chỉ tiêu kinh tế-xã hội theo năm; dữ liệu ranh giới địa lý (GeoJSON)</a:t>
            </a:r>
          </a:p>
          <a:p>
            <a:pPr marL="171450" indent="-171450">
              <a:lnSpc>
                <a:spcPct val="150000"/>
              </a:lnSpc>
              <a:buFontTx/>
              <a:buChar char="-"/>
            </a:pPr>
            <a:endParaRPr lang="nb-NO" b="1" dirty="0"/>
          </a:p>
          <a:p>
            <a:pPr marL="171450" indent="-171450">
              <a:lnSpc>
                <a:spcPct val="150000"/>
              </a:lnSpc>
              <a:buFont typeface="Arial" panose="020B0604020202020204" pitchFamily="34" charset="0"/>
              <a:buChar char="•"/>
            </a:pPr>
            <a:r>
              <a:rPr lang="nb-NO" b="1" dirty="0"/>
              <a:t>Lớp 5: Hạ tầng kỹ thuật</a:t>
            </a:r>
          </a:p>
          <a:p>
            <a:pPr marL="171450" indent="-171450">
              <a:lnSpc>
                <a:spcPct val="150000"/>
              </a:lnSpc>
              <a:buFontTx/>
              <a:buChar char="-"/>
            </a:pPr>
            <a:r>
              <a:rPr lang="vi-VN" b="1" dirty="0"/>
              <a:t>Máy chủ Web</a:t>
            </a:r>
            <a:r>
              <a:rPr lang="en-US" b="1" dirty="0"/>
              <a:t>: </a:t>
            </a:r>
            <a:r>
              <a:rPr lang="vi-VN" b="0" dirty="0"/>
              <a:t>Phân phối giao diện người dùng</a:t>
            </a:r>
            <a:endParaRPr lang="en-US" b="0" dirty="0"/>
          </a:p>
          <a:p>
            <a:pPr marL="171450" indent="-171450">
              <a:lnSpc>
                <a:spcPct val="150000"/>
              </a:lnSpc>
              <a:buFontTx/>
              <a:buChar char="-"/>
            </a:pPr>
            <a:r>
              <a:rPr lang="vi-VN" b="1" dirty="0"/>
              <a:t>Máy chủ Ứng dụng</a:t>
            </a:r>
            <a:r>
              <a:rPr lang="en-US" b="1" dirty="0"/>
              <a:t>: </a:t>
            </a:r>
            <a:r>
              <a:rPr lang="vi-VN" b="0" dirty="0"/>
              <a:t>Chạy backend Spring Boot, xử lý API</a:t>
            </a:r>
            <a:endParaRPr lang="en-US" b="0" dirty="0"/>
          </a:p>
          <a:p>
            <a:pPr marL="171450" indent="-171450">
              <a:lnSpc>
                <a:spcPct val="150000"/>
              </a:lnSpc>
              <a:buFontTx/>
              <a:buChar char="-"/>
            </a:pPr>
            <a:r>
              <a:rPr lang="vi-VN" b="1" dirty="0"/>
              <a:t>Máy chủ Cơ sở Dữ liệu</a:t>
            </a:r>
            <a:r>
              <a:rPr lang="en-US" b="1" dirty="0"/>
              <a:t>: </a:t>
            </a:r>
            <a:r>
              <a:rPr lang="vi-VN" b="0" dirty="0"/>
              <a:t>Lưu trữ toàn bộ dữ liệu (MySQL)</a:t>
            </a:r>
            <a:endParaRPr lang="en-US" b="0" dirty="0"/>
          </a:p>
          <a:p>
            <a:pPr marL="171450" indent="-171450">
              <a:lnSpc>
                <a:spcPct val="150000"/>
              </a:lnSpc>
              <a:buFontTx/>
              <a:buChar char="-"/>
            </a:pPr>
            <a:r>
              <a:rPr lang="vi-VN" b="1" dirty="0"/>
              <a:t>Máy chủ Bản đồ (GeoServer)</a:t>
            </a:r>
            <a:r>
              <a:rPr lang="en-US" b="1" dirty="0"/>
              <a:t>: </a:t>
            </a:r>
            <a:r>
              <a:rPr lang="vi-VN" b="0" dirty="0"/>
              <a:t>Cung cấp dữ liệu không gian GIS</a:t>
            </a:r>
            <a:endParaRPr lang="en-US" b="0" dirty="0"/>
          </a:p>
          <a:p>
            <a:pPr marL="171450" indent="-171450">
              <a:lnSpc>
                <a:spcPct val="150000"/>
              </a:lnSpc>
              <a:buFontTx/>
              <a:buChar char="-"/>
            </a:pPr>
            <a:r>
              <a:rPr lang="nb-NO" b="1" dirty="0"/>
              <a:t>Bảo mật &amp; Hạ tầng Mạng: </a:t>
            </a:r>
            <a:r>
              <a:rPr lang="vi-VN" b="0" dirty="0"/>
              <a:t>Tường lửa, kiểm soát truy cập, mã hóa HTTPS</a:t>
            </a:r>
            <a:endParaRPr lang="en-US" b="0" dirty="0"/>
          </a:p>
          <a:p>
            <a:pPr marL="171450" indent="-171450">
              <a:lnSpc>
                <a:spcPct val="150000"/>
              </a:lnSpc>
              <a:buFontTx/>
              <a:buChar char="-"/>
            </a:pPr>
            <a:endParaRPr lang="en-US" b="0" dirty="0"/>
          </a:p>
          <a:p>
            <a:pPr marL="171450" indent="-171450">
              <a:lnSpc>
                <a:spcPct val="150000"/>
              </a:lnSpc>
              <a:buFont typeface="Arial" panose="020B0604020202020204" pitchFamily="34" charset="0"/>
              <a:buChar char="•"/>
            </a:pPr>
            <a:r>
              <a:rPr lang="en-US" b="1" dirty="0"/>
              <a:t>Các </a:t>
            </a:r>
            <a:r>
              <a:rPr lang="en-US" b="1" dirty="0" err="1"/>
              <a:t>dịch</a:t>
            </a:r>
            <a:r>
              <a:rPr lang="en-US" b="1" dirty="0"/>
              <a:t> </a:t>
            </a:r>
            <a:r>
              <a:rPr lang="en-US" b="1" dirty="0" err="1"/>
              <a:t>vụ</a:t>
            </a:r>
            <a:r>
              <a:rPr lang="en-US" b="1" dirty="0"/>
              <a:t> </a:t>
            </a:r>
            <a:r>
              <a:rPr lang="en-US" b="1" dirty="0" err="1"/>
              <a:t>bên</a:t>
            </a:r>
            <a:r>
              <a:rPr lang="en-US" b="1" dirty="0"/>
              <a:t> </a:t>
            </a:r>
            <a:r>
              <a:rPr lang="en-US" b="1" dirty="0" err="1"/>
              <a:t>ngoài</a:t>
            </a:r>
            <a:endParaRPr lang="en-US" b="1" dirty="0"/>
          </a:p>
          <a:p>
            <a:pPr marL="171450" indent="-171450">
              <a:lnSpc>
                <a:spcPct val="150000"/>
              </a:lnSpc>
              <a:buFontTx/>
              <a:buChar char="-"/>
            </a:pPr>
            <a:r>
              <a:rPr lang="vi-VN" b="1" dirty="0"/>
              <a:t>Goong Maps (Việt Nam)</a:t>
            </a:r>
            <a:r>
              <a:rPr lang="en-US" b="1" dirty="0"/>
              <a:t>: </a:t>
            </a:r>
            <a:r>
              <a:rPr lang="vi-VN" b="0" dirty="0"/>
              <a:t>Tìm kiếm địa chỉ, chọn tọa độ</a:t>
            </a:r>
            <a:endParaRPr lang="en-US" b="0" dirty="0"/>
          </a:p>
          <a:p>
            <a:pPr marL="171450" indent="-171450">
              <a:lnSpc>
                <a:spcPct val="150000"/>
              </a:lnSpc>
              <a:buFontTx/>
              <a:buChar char="-"/>
            </a:pPr>
            <a:r>
              <a:rPr lang="vi-VN" b="1" dirty="0"/>
              <a:t>ArcGIS World Imagery (Esri)</a:t>
            </a:r>
            <a:r>
              <a:rPr lang="en-US" b="1" dirty="0"/>
              <a:t>: </a:t>
            </a:r>
            <a:r>
              <a:rPr lang="vi-VN" b="0" dirty="0"/>
              <a:t>Ảnh vệ tinh nền bản đồ</a:t>
            </a:r>
            <a:endParaRPr lang="en-US" b="1" dirty="0"/>
          </a:p>
          <a:p>
            <a:pPr marL="0" indent="0">
              <a:lnSpc>
                <a:spcPct val="150000"/>
              </a:lnSpc>
              <a:buFontTx/>
              <a:buNone/>
            </a:pPr>
            <a:endParaRPr lang="vi-VN" b="1" dirty="0"/>
          </a:p>
        </p:txBody>
      </p:sp>
      <p:sp>
        <p:nvSpPr>
          <p:cNvPr id="4" name="Slide Number Placeholder 3">
            <a:extLst>
              <a:ext uri="{FF2B5EF4-FFF2-40B4-BE49-F238E27FC236}">
                <a16:creationId xmlns:a16="http://schemas.microsoft.com/office/drawing/2014/main" id="{BE178E1A-E436-B243-2EC4-39E24D70AFBE}"/>
              </a:ext>
            </a:extLst>
          </p:cNvPr>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6258341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txBody>
          <a:bodyPr/>
          <a:lstStyle/>
          <a:p>
            <a:endParaRPr lang="en-US"/>
          </a:p>
        </p:txBody>
      </p:sp>
      <p:sp>
        <p:nvSpPr>
          <p:cNvPr id="3" name="Shape 1"/>
          <p:cNvSpPr/>
          <p:nvPr/>
        </p:nvSpPr>
        <p:spPr>
          <a:xfrm>
            <a:off x="0" y="0"/>
            <a:ext cx="14630400" cy="8229600"/>
          </a:xfrm>
          <a:prstGeom prst="rect">
            <a:avLst/>
          </a:prstGeom>
          <a:solidFill>
            <a:srgbClr val="FFFFFF"/>
          </a:solidFill>
          <a:ln/>
        </p:spPr>
        <p:txBody>
          <a:bodyPr/>
          <a:lstStyle/>
          <a:p>
            <a:endParaRPr lang="en-US"/>
          </a:p>
        </p:txBody>
      </p:sp>
    </p:spTree>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txBody>
          <a:bodyPr/>
          <a:lstStyle/>
          <a:p>
            <a:endParaRPr lang="en-US"/>
          </a:p>
        </p:txBody>
      </p:sp>
      <p:sp>
        <p:nvSpPr>
          <p:cNvPr id="3" name="Shape 1"/>
          <p:cNvSpPr/>
          <p:nvPr/>
        </p:nvSpPr>
        <p:spPr>
          <a:xfrm>
            <a:off x="0" y="0"/>
            <a:ext cx="14630400" cy="8229600"/>
          </a:xfrm>
          <a:prstGeom prst="rect">
            <a:avLst/>
          </a:prstGeom>
          <a:solidFill>
            <a:srgbClr val="FFFFFF"/>
          </a:solidFill>
          <a:ln/>
        </p:spPr>
        <p:txBody>
          <a:bodyPr/>
          <a:lstStyle/>
          <a:p>
            <a:endParaRPr lang="en-US"/>
          </a:p>
        </p:txBody>
      </p:sp>
    </p:spTree>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txBody>
          <a:bodyPr/>
          <a:lstStyle/>
          <a:p>
            <a:endParaRPr lang="en-US"/>
          </a:p>
        </p:txBody>
      </p:sp>
      <p:sp>
        <p:nvSpPr>
          <p:cNvPr id="3" name="Shape 1"/>
          <p:cNvSpPr/>
          <p:nvPr/>
        </p:nvSpPr>
        <p:spPr>
          <a:xfrm>
            <a:off x="0" y="0"/>
            <a:ext cx="14630400" cy="8229600"/>
          </a:xfrm>
          <a:prstGeom prst="rect">
            <a:avLst/>
          </a:prstGeom>
          <a:solidFill>
            <a:srgbClr val="FFFFFF"/>
          </a:solidFill>
          <a:ln/>
        </p:spPr>
        <p:txBody>
          <a:bodyPr/>
          <a:lstStyle/>
          <a:p>
            <a:endParaRPr lang="en-US"/>
          </a:p>
        </p:txBody>
      </p:sp>
    </p:spTree>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txBody>
          <a:bodyPr/>
          <a:lstStyle/>
          <a:p>
            <a:endParaRPr lang="en-US"/>
          </a:p>
        </p:txBody>
      </p:sp>
      <p:sp>
        <p:nvSpPr>
          <p:cNvPr id="3" name="Shape 1"/>
          <p:cNvSpPr/>
          <p:nvPr/>
        </p:nvSpPr>
        <p:spPr>
          <a:xfrm>
            <a:off x="0" y="0"/>
            <a:ext cx="14630400" cy="8229600"/>
          </a:xfrm>
          <a:prstGeom prst="rect">
            <a:avLst/>
          </a:prstGeom>
          <a:solidFill>
            <a:srgbClr val="FFFFFF"/>
          </a:solidFill>
          <a:ln/>
        </p:spPr>
        <p:txBody>
          <a:bodyPr/>
          <a:lstStyle/>
          <a:p>
            <a:endParaRPr lang="en-US"/>
          </a:p>
        </p:txBody>
      </p:sp>
    </p:spTree>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txBody>
          <a:bodyPr/>
          <a:lstStyle/>
          <a:p>
            <a:endParaRPr lang="en-US"/>
          </a:p>
        </p:txBody>
      </p:sp>
      <p:sp>
        <p:nvSpPr>
          <p:cNvPr id="3" name="Shape 1"/>
          <p:cNvSpPr/>
          <p:nvPr/>
        </p:nvSpPr>
        <p:spPr>
          <a:xfrm>
            <a:off x="0" y="0"/>
            <a:ext cx="14630400" cy="8229600"/>
          </a:xfrm>
          <a:prstGeom prst="rect">
            <a:avLst/>
          </a:prstGeom>
          <a:solidFill>
            <a:srgbClr val="FFFFFF"/>
          </a:solidFill>
          <a:ln/>
        </p:spPr>
        <p:txBody>
          <a:bodyPr/>
          <a:lstStyle/>
          <a:p>
            <a:endParaRPr lang="en-US"/>
          </a:p>
        </p:txBody>
      </p:sp>
    </p:spTree>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txBody>
          <a:bodyPr/>
          <a:lstStyle/>
          <a:p>
            <a:endParaRPr lang="en-US"/>
          </a:p>
        </p:txBody>
      </p:sp>
      <p:sp>
        <p:nvSpPr>
          <p:cNvPr id="3" name="Shape 1"/>
          <p:cNvSpPr/>
          <p:nvPr/>
        </p:nvSpPr>
        <p:spPr>
          <a:xfrm>
            <a:off x="0" y="0"/>
            <a:ext cx="14630400" cy="8229600"/>
          </a:xfrm>
          <a:prstGeom prst="rect">
            <a:avLst/>
          </a:prstGeom>
          <a:solidFill>
            <a:srgbClr val="FFFFFF"/>
          </a:solidFill>
          <a:ln/>
        </p:spPr>
        <p:txBody>
          <a:bodyPr/>
          <a:lstStyle/>
          <a:p>
            <a:endParaRPr lang="en-US"/>
          </a:p>
        </p:txBody>
      </p:sp>
    </p:spTree>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txBody>
          <a:bodyPr/>
          <a:lstStyle/>
          <a:p>
            <a:endParaRPr lang="en-US"/>
          </a:p>
        </p:txBody>
      </p:sp>
      <p:sp>
        <p:nvSpPr>
          <p:cNvPr id="3" name="Shape 1"/>
          <p:cNvSpPr/>
          <p:nvPr/>
        </p:nvSpPr>
        <p:spPr>
          <a:xfrm>
            <a:off x="0" y="0"/>
            <a:ext cx="14630400" cy="8229600"/>
          </a:xfrm>
          <a:prstGeom prst="rect">
            <a:avLst/>
          </a:prstGeom>
          <a:solidFill>
            <a:srgbClr val="FFFFFF"/>
          </a:solidFill>
          <a:ln/>
        </p:spPr>
        <p:txBody>
          <a:bodyPr/>
          <a:lstStyle/>
          <a:p>
            <a:endParaRPr lang="en-US"/>
          </a:p>
        </p:txBody>
      </p:sp>
    </p:spTree>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txBody>
          <a:bodyPr/>
          <a:lstStyle/>
          <a:p>
            <a:endParaRPr lang="en-US"/>
          </a:p>
        </p:txBody>
      </p:sp>
      <p:sp>
        <p:nvSpPr>
          <p:cNvPr id="3" name="Shape 1"/>
          <p:cNvSpPr/>
          <p:nvPr/>
        </p:nvSpPr>
        <p:spPr>
          <a:xfrm>
            <a:off x="0" y="0"/>
            <a:ext cx="14630400" cy="8229600"/>
          </a:xfrm>
          <a:prstGeom prst="rect">
            <a:avLst/>
          </a:prstGeom>
          <a:solidFill>
            <a:srgbClr val="FFFFFF"/>
          </a:solidFill>
          <a:ln/>
        </p:spPr>
        <p:txBody>
          <a:bodyPr/>
          <a:lstStyle/>
          <a:p>
            <a:endParaRPr lang="en-US"/>
          </a:p>
        </p:txBody>
      </p:sp>
    </p:spTree>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txBody>
          <a:bodyPr/>
          <a:lstStyle/>
          <a:p>
            <a:endParaRPr lang="en-US"/>
          </a:p>
        </p:txBody>
      </p:sp>
      <p:sp>
        <p:nvSpPr>
          <p:cNvPr id="3" name="Shape 1"/>
          <p:cNvSpPr/>
          <p:nvPr/>
        </p:nvSpPr>
        <p:spPr>
          <a:xfrm>
            <a:off x="0" y="0"/>
            <a:ext cx="14630400" cy="8229600"/>
          </a:xfrm>
          <a:prstGeom prst="rect">
            <a:avLst/>
          </a:prstGeom>
          <a:solidFill>
            <a:srgbClr val="FFFFFF"/>
          </a:solidFill>
          <a:ln/>
        </p:spPr>
        <p:txBody>
          <a:bodyPr/>
          <a:lstStyle/>
          <a:p>
            <a:endParaRPr lang="en-US"/>
          </a:p>
        </p:txBody>
      </p:sp>
    </p:spTree>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txBody>
          <a:bodyPr/>
          <a:lstStyle/>
          <a:p>
            <a:endParaRPr lang="en-GB"/>
          </a:p>
        </p:txBody>
      </p:sp>
      <p:sp>
        <p:nvSpPr>
          <p:cNvPr id="3" name="Shape 1"/>
          <p:cNvSpPr/>
          <p:nvPr/>
        </p:nvSpPr>
        <p:spPr>
          <a:xfrm>
            <a:off x="0" y="0"/>
            <a:ext cx="14630400" cy="8229600"/>
          </a:xfrm>
          <a:prstGeom prst="rect">
            <a:avLst/>
          </a:prstGeom>
          <a:solidFill>
            <a:srgbClr val="FFFFFF"/>
          </a:solidFill>
          <a:ln/>
        </p:spPr>
        <p:txBody>
          <a:bodyPr/>
          <a:lstStyle/>
          <a:p>
            <a:endParaRPr lang="en-GB"/>
          </a:p>
        </p:txBody>
      </p:sp>
    </p:spTree>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txBody>
          <a:bodyPr/>
          <a:lstStyle/>
          <a:p>
            <a:endParaRPr lang="en-US"/>
          </a:p>
        </p:txBody>
      </p:sp>
      <p:sp>
        <p:nvSpPr>
          <p:cNvPr id="3" name="Shape 1"/>
          <p:cNvSpPr/>
          <p:nvPr/>
        </p:nvSpPr>
        <p:spPr>
          <a:xfrm>
            <a:off x="0" y="0"/>
            <a:ext cx="14630400" cy="8229600"/>
          </a:xfrm>
          <a:prstGeom prst="rect">
            <a:avLst/>
          </a:prstGeom>
          <a:solidFill>
            <a:srgbClr val="FFFFFF"/>
          </a:solidFill>
          <a:ln/>
        </p:spPr>
        <p:txBody>
          <a:bodyPr/>
          <a:lstStyle/>
          <a:p>
            <a:endParaRPr lang="en-US"/>
          </a:p>
        </p:txBody>
      </p:sp>
    </p:spTree>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lide 2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txBody>
          <a:bodyPr/>
          <a:lstStyle/>
          <a:p>
            <a:endParaRPr lang="en-US"/>
          </a:p>
        </p:txBody>
      </p:sp>
      <p:sp>
        <p:nvSpPr>
          <p:cNvPr id="3" name="Shape 1"/>
          <p:cNvSpPr/>
          <p:nvPr/>
        </p:nvSpPr>
        <p:spPr>
          <a:xfrm>
            <a:off x="0" y="0"/>
            <a:ext cx="14630400" cy="8229600"/>
          </a:xfrm>
          <a:prstGeom prst="rect">
            <a:avLst/>
          </a:prstGeom>
          <a:solidFill>
            <a:srgbClr val="FFFFFF"/>
          </a:solidFill>
          <a:ln/>
        </p:spPr>
        <p:txBody>
          <a:bodyPr/>
          <a:lstStyle/>
          <a:p>
            <a:endParaRPr lang="en-US"/>
          </a:p>
        </p:txBody>
      </p:sp>
    </p:spTree>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lide 2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txBody>
          <a:bodyPr/>
          <a:lstStyle/>
          <a:p>
            <a:endParaRPr lang="en-US"/>
          </a:p>
        </p:txBody>
      </p:sp>
      <p:sp>
        <p:nvSpPr>
          <p:cNvPr id="3" name="Shape 1"/>
          <p:cNvSpPr/>
          <p:nvPr/>
        </p:nvSpPr>
        <p:spPr>
          <a:xfrm>
            <a:off x="0" y="0"/>
            <a:ext cx="14630400" cy="8229600"/>
          </a:xfrm>
          <a:prstGeom prst="rect">
            <a:avLst/>
          </a:prstGeom>
          <a:solidFill>
            <a:srgbClr val="FFFFFF"/>
          </a:solidFill>
          <a:ln/>
        </p:spPr>
        <p:txBody>
          <a:bodyPr/>
          <a:lstStyle/>
          <a:p>
            <a:endParaRPr lang="en-US"/>
          </a:p>
        </p:txBody>
      </p:sp>
    </p:spTree>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lide 2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txBody>
          <a:bodyPr/>
          <a:lstStyle/>
          <a:p>
            <a:endParaRPr lang="en-US"/>
          </a:p>
        </p:txBody>
      </p:sp>
      <p:sp>
        <p:nvSpPr>
          <p:cNvPr id="3" name="Shape 1"/>
          <p:cNvSpPr/>
          <p:nvPr/>
        </p:nvSpPr>
        <p:spPr>
          <a:xfrm>
            <a:off x="0" y="0"/>
            <a:ext cx="14630400" cy="8229600"/>
          </a:xfrm>
          <a:prstGeom prst="rect">
            <a:avLst/>
          </a:prstGeom>
          <a:solidFill>
            <a:srgbClr val="FFFFFF"/>
          </a:solidFill>
          <a:ln/>
        </p:spPr>
        <p:txBody>
          <a:bodyPr/>
          <a:lstStyle/>
          <a:p>
            <a:endParaRPr lang="en-US"/>
          </a:p>
        </p:txBody>
      </p:sp>
    </p:spTree>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lide 2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31520" y="329566"/>
            <a:ext cx="13167360" cy="13716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731520" y="1920240"/>
            <a:ext cx="13167360" cy="543115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2258771"/>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CA244FB-78EE-47F2-913C-1DFAA1456ADE}" type="slidenum">
              <a:rPr lang="en-US" smtClean="0"/>
              <a:t>‹#›</a:t>
            </a:fld>
            <a:endParaRPr lang="en-US"/>
          </a:p>
        </p:txBody>
      </p:sp>
    </p:spTree>
    <p:extLst>
      <p:ext uri="{BB962C8B-B14F-4D97-AF65-F5344CB8AC3E}">
        <p14:creationId xmlns:p14="http://schemas.microsoft.com/office/powerpoint/2010/main" val="638730222"/>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Slide 2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txBody>
          <a:bodyPr/>
          <a:lstStyle/>
          <a:p>
            <a:endParaRPr lang="en-US"/>
          </a:p>
        </p:txBody>
      </p:sp>
      <p:sp>
        <p:nvSpPr>
          <p:cNvPr id="3" name="Shape 1"/>
          <p:cNvSpPr/>
          <p:nvPr/>
        </p:nvSpPr>
        <p:spPr>
          <a:xfrm>
            <a:off x="0" y="0"/>
            <a:ext cx="14630400" cy="8229600"/>
          </a:xfrm>
          <a:prstGeom prst="rect">
            <a:avLst/>
          </a:prstGeom>
          <a:solidFill>
            <a:srgbClr val="FFFFFF"/>
          </a:solidFill>
          <a:ln/>
        </p:spPr>
        <p:txBody>
          <a:bodyPr/>
          <a:lstStyle/>
          <a:p>
            <a:endParaRPr lang="en-US"/>
          </a:p>
        </p:txBody>
      </p:sp>
    </p:spTree>
    <p:extLst>
      <p:ext uri="{BB962C8B-B14F-4D97-AF65-F5344CB8AC3E}">
        <p14:creationId xmlns:p14="http://schemas.microsoft.com/office/powerpoint/2010/main" val="4149067252"/>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Slide 2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txBody>
          <a:bodyPr/>
          <a:lstStyle/>
          <a:p>
            <a:endParaRPr lang="en-US"/>
          </a:p>
        </p:txBody>
      </p:sp>
      <p:sp>
        <p:nvSpPr>
          <p:cNvPr id="3" name="Shape 1"/>
          <p:cNvSpPr/>
          <p:nvPr/>
        </p:nvSpPr>
        <p:spPr>
          <a:xfrm>
            <a:off x="0" y="0"/>
            <a:ext cx="14630400" cy="8229600"/>
          </a:xfrm>
          <a:prstGeom prst="rect">
            <a:avLst/>
          </a:prstGeom>
          <a:solidFill>
            <a:srgbClr val="FFFFFF"/>
          </a:solidFill>
          <a:ln/>
        </p:spPr>
        <p:txBody>
          <a:bodyPr/>
          <a:lstStyle/>
          <a:p>
            <a:endParaRPr lang="en-US"/>
          </a:p>
        </p:txBody>
      </p:sp>
    </p:spTree>
    <p:extLst>
      <p:ext uri="{BB962C8B-B14F-4D97-AF65-F5344CB8AC3E}">
        <p14:creationId xmlns:p14="http://schemas.microsoft.com/office/powerpoint/2010/main" val="4057509676"/>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Slide 2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txBody>
          <a:bodyPr/>
          <a:lstStyle/>
          <a:p>
            <a:endParaRPr lang="en-US"/>
          </a:p>
        </p:txBody>
      </p:sp>
      <p:sp>
        <p:nvSpPr>
          <p:cNvPr id="3" name="Shape 1"/>
          <p:cNvSpPr/>
          <p:nvPr/>
        </p:nvSpPr>
        <p:spPr>
          <a:xfrm>
            <a:off x="0" y="0"/>
            <a:ext cx="14630400" cy="8229600"/>
          </a:xfrm>
          <a:prstGeom prst="rect">
            <a:avLst/>
          </a:prstGeom>
          <a:solidFill>
            <a:srgbClr val="FFFFFF"/>
          </a:solidFill>
          <a:ln/>
        </p:spPr>
        <p:txBody>
          <a:bodyPr/>
          <a:lstStyle/>
          <a:p>
            <a:endParaRPr lang="en-US"/>
          </a:p>
        </p:txBody>
      </p:sp>
    </p:spTree>
    <p:extLst>
      <p:ext uri="{BB962C8B-B14F-4D97-AF65-F5344CB8AC3E}">
        <p14:creationId xmlns:p14="http://schemas.microsoft.com/office/powerpoint/2010/main" val="2086871087"/>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Slide 3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txBody>
          <a:bodyPr/>
          <a:lstStyle/>
          <a:p>
            <a:endParaRPr lang="en-US"/>
          </a:p>
        </p:txBody>
      </p:sp>
      <p:sp>
        <p:nvSpPr>
          <p:cNvPr id="3" name="Shape 1"/>
          <p:cNvSpPr/>
          <p:nvPr/>
        </p:nvSpPr>
        <p:spPr>
          <a:xfrm>
            <a:off x="0" y="0"/>
            <a:ext cx="14630400" cy="8229600"/>
          </a:xfrm>
          <a:prstGeom prst="rect">
            <a:avLst/>
          </a:prstGeom>
          <a:solidFill>
            <a:srgbClr val="FFFFFF"/>
          </a:solidFill>
          <a:ln/>
        </p:spPr>
        <p:txBody>
          <a:bodyPr/>
          <a:lstStyle/>
          <a:p>
            <a:endParaRPr lang="en-US"/>
          </a:p>
        </p:txBody>
      </p:sp>
    </p:spTree>
    <p:extLst>
      <p:ext uri="{BB962C8B-B14F-4D97-AF65-F5344CB8AC3E}">
        <p14:creationId xmlns:p14="http://schemas.microsoft.com/office/powerpoint/2010/main" val="3143492682"/>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2556511"/>
            <a:ext cx="12435840" cy="1764030"/>
          </a:xfrm>
        </p:spPr>
        <p:txBody>
          <a:bodyPr/>
          <a:lstStyle/>
          <a:p>
            <a:r>
              <a:rPr lang="en-US"/>
              <a:t>Click to edit Master title style</a:t>
            </a:r>
          </a:p>
        </p:txBody>
      </p:sp>
      <p:sp>
        <p:nvSpPr>
          <p:cNvPr id="3" name="Subtitle 2"/>
          <p:cNvSpPr>
            <a:spLocks noGrp="1"/>
          </p:cNvSpPr>
          <p:nvPr>
            <p:ph type="subTitle" idx="1"/>
          </p:nvPr>
        </p:nvSpPr>
        <p:spPr>
          <a:xfrm>
            <a:off x="2194560" y="4663440"/>
            <a:ext cx="10241280" cy="2103120"/>
          </a:xfrm>
        </p:spPr>
        <p:txBody>
          <a:bodyPr/>
          <a:lstStyle>
            <a:lvl1pPr marL="0" indent="0" algn="ctr">
              <a:buNone/>
              <a:defRPr>
                <a:solidFill>
                  <a:schemeClr val="tx1">
                    <a:tint val="75000"/>
                  </a:schemeClr>
                </a:solidFill>
              </a:defRPr>
            </a:lvl1pPr>
            <a:lvl2pPr marL="731520" indent="0" algn="ctr">
              <a:buNone/>
              <a:defRPr>
                <a:solidFill>
                  <a:schemeClr val="tx1">
                    <a:tint val="75000"/>
                  </a:schemeClr>
                </a:solidFill>
              </a:defRPr>
            </a:lvl2pPr>
            <a:lvl3pPr marL="1463040" indent="0" algn="ctr">
              <a:buNone/>
              <a:defRPr>
                <a:solidFill>
                  <a:schemeClr val="tx1">
                    <a:tint val="75000"/>
                  </a:schemeClr>
                </a:solidFill>
              </a:defRPr>
            </a:lvl3pPr>
            <a:lvl4pPr marL="2194560" indent="0" algn="ctr">
              <a:buNone/>
              <a:defRPr>
                <a:solidFill>
                  <a:schemeClr val="tx1">
                    <a:tint val="75000"/>
                  </a:schemeClr>
                </a:solidFill>
              </a:defRPr>
            </a:lvl4pPr>
            <a:lvl5pPr marL="2926080" indent="0" algn="ctr">
              <a:buNone/>
              <a:defRPr>
                <a:solidFill>
                  <a:schemeClr val="tx1">
                    <a:tint val="75000"/>
                  </a:schemeClr>
                </a:solidFill>
              </a:defRPr>
            </a:lvl5pPr>
            <a:lvl6pPr marL="3657600" indent="0" algn="ctr">
              <a:buNone/>
              <a:defRPr>
                <a:solidFill>
                  <a:schemeClr val="tx1">
                    <a:tint val="75000"/>
                  </a:schemeClr>
                </a:solidFill>
              </a:defRPr>
            </a:lvl6pPr>
            <a:lvl7pPr marL="4389120" indent="0" algn="ctr">
              <a:buNone/>
              <a:defRPr>
                <a:solidFill>
                  <a:schemeClr val="tx1">
                    <a:tint val="75000"/>
                  </a:schemeClr>
                </a:solidFill>
              </a:defRPr>
            </a:lvl7pPr>
            <a:lvl8pPr marL="5120640" indent="0" algn="ctr">
              <a:buNone/>
              <a:defRPr>
                <a:solidFill>
                  <a:schemeClr val="tx1">
                    <a:tint val="75000"/>
                  </a:schemeClr>
                </a:solidFill>
              </a:defRPr>
            </a:lvl8pPr>
            <a:lvl9pPr marL="585216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A0E890D-3519-2043-9347-9C5BE82AA1B0}" type="datetimeFigureOut">
              <a:rPr lang="en-US" smtClean="0"/>
              <a:t>14/04/2026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470A9D-5803-8047-9CBB-8112E677E7D3}" type="slidenum">
              <a:rPr lang="en-US" smtClean="0"/>
              <a:t>‹#›</a:t>
            </a:fld>
            <a:endParaRPr lang="en-US"/>
          </a:p>
        </p:txBody>
      </p:sp>
    </p:spTree>
    <p:extLst>
      <p:ext uri="{BB962C8B-B14F-4D97-AF65-F5344CB8AC3E}">
        <p14:creationId xmlns:p14="http://schemas.microsoft.com/office/powerpoint/2010/main" val="3743252294"/>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object 2"/>
          <p:cNvSpPr/>
          <p:nvPr userDrawn="1"/>
        </p:nvSpPr>
        <p:spPr>
          <a:xfrm>
            <a:off x="1027" y="7809672"/>
            <a:ext cx="14628346" cy="408376"/>
          </a:xfrm>
          <a:custGeom>
            <a:avLst/>
            <a:gdLst/>
            <a:ahLst/>
            <a:cxnLst/>
            <a:rect l="l" t="t" r="r" b="b"/>
            <a:pathLst>
              <a:path w="20104100" h="146684">
                <a:moveTo>
                  <a:pt x="0" y="146592"/>
                </a:moveTo>
                <a:lnTo>
                  <a:pt x="20104099" y="146592"/>
                </a:lnTo>
                <a:lnTo>
                  <a:pt x="20104099" y="0"/>
                </a:lnTo>
                <a:lnTo>
                  <a:pt x="0" y="0"/>
                </a:lnTo>
                <a:lnTo>
                  <a:pt x="0" y="146592"/>
                </a:lnTo>
                <a:close/>
              </a:path>
            </a:pathLst>
          </a:custGeom>
          <a:solidFill>
            <a:schemeClr val="tx2">
              <a:lumMod val="75000"/>
            </a:schemeClr>
          </a:solidFill>
        </p:spPr>
        <p:txBody>
          <a:bodyPr wrap="square" lIns="0" tIns="0" rIns="0" bIns="0" rtlCol="0"/>
          <a:lstStyle/>
          <a:p>
            <a:endParaRPr sz="1310">
              <a:latin typeface="Times New Roman" panose="02020603050405020304" pitchFamily="18" charset="0"/>
              <a:cs typeface="Times New Roman" panose="02020603050405020304" pitchFamily="18" charset="0"/>
            </a:endParaRPr>
          </a:p>
        </p:txBody>
      </p:sp>
      <p:sp>
        <p:nvSpPr>
          <p:cNvPr id="8" name="object 13"/>
          <p:cNvSpPr/>
          <p:nvPr userDrawn="1"/>
        </p:nvSpPr>
        <p:spPr>
          <a:xfrm>
            <a:off x="1027" y="322"/>
            <a:ext cx="7223150" cy="518542"/>
          </a:xfrm>
          <a:custGeom>
            <a:avLst/>
            <a:gdLst/>
            <a:ahLst/>
            <a:cxnLst/>
            <a:rect l="l" t="t" r="r" b="b"/>
            <a:pathLst>
              <a:path w="9926955" h="1099820">
                <a:moveTo>
                  <a:pt x="9926577" y="0"/>
                </a:moveTo>
                <a:lnTo>
                  <a:pt x="0" y="0"/>
                </a:lnTo>
                <a:lnTo>
                  <a:pt x="0" y="1099442"/>
                </a:lnTo>
                <a:lnTo>
                  <a:pt x="8766277" y="1099442"/>
                </a:lnTo>
                <a:lnTo>
                  <a:pt x="9926577" y="0"/>
                </a:lnTo>
                <a:close/>
              </a:path>
            </a:pathLst>
          </a:custGeom>
          <a:solidFill>
            <a:schemeClr val="tx2">
              <a:lumMod val="75000"/>
            </a:schemeClr>
          </a:solidFill>
        </p:spPr>
        <p:txBody>
          <a:bodyPr wrap="square" lIns="0" tIns="0" rIns="0" bIns="0" rtlCol="0"/>
          <a:lstStyle/>
          <a:p>
            <a:endParaRPr sz="1310">
              <a:latin typeface="Times New Roman" panose="02020603050405020304" pitchFamily="18" charset="0"/>
              <a:cs typeface="Times New Roman" panose="02020603050405020304" pitchFamily="18" charset="0"/>
            </a:endParaRPr>
          </a:p>
        </p:txBody>
      </p:sp>
      <p:pic>
        <p:nvPicPr>
          <p:cNvPr id="9" name="Picture 62">
            <a:extLst>
              <a:ext uri="{FF2B5EF4-FFF2-40B4-BE49-F238E27FC236}">
                <a16:creationId xmlns:a16="http://schemas.microsoft.com/office/drawing/2014/main" id="{6212DE91-1C1B-B547-9713-977A96F07D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171" t="37986" r="15649" b="8447"/>
          <a:stretch/>
        </p:blipFill>
        <p:spPr>
          <a:xfrm>
            <a:off x="12947373" y="31641"/>
            <a:ext cx="1624510" cy="520714"/>
          </a:xfrm>
          <a:prstGeom prst="rect">
            <a:avLst/>
          </a:prstGeom>
        </p:spPr>
      </p:pic>
    </p:spTree>
    <p:extLst>
      <p:ext uri="{BB962C8B-B14F-4D97-AF65-F5344CB8AC3E}">
        <p14:creationId xmlns:p14="http://schemas.microsoft.com/office/powerpoint/2010/main" val="534528773"/>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5701" y="5288281"/>
            <a:ext cx="12435840" cy="1634490"/>
          </a:xfrm>
        </p:spPr>
        <p:txBody>
          <a:bodyPr anchor="t"/>
          <a:lstStyle>
            <a:lvl1pPr algn="l">
              <a:defRPr sz="6400" b="1" cap="all"/>
            </a:lvl1pPr>
          </a:lstStyle>
          <a:p>
            <a:r>
              <a:rPr lang="en-US"/>
              <a:t>Click to edit Master title style</a:t>
            </a:r>
          </a:p>
        </p:txBody>
      </p:sp>
      <p:sp>
        <p:nvSpPr>
          <p:cNvPr id="3" name="Text Placeholder 2"/>
          <p:cNvSpPr>
            <a:spLocks noGrp="1"/>
          </p:cNvSpPr>
          <p:nvPr>
            <p:ph type="body" idx="1"/>
          </p:nvPr>
        </p:nvSpPr>
        <p:spPr>
          <a:xfrm>
            <a:off x="1155701" y="3488056"/>
            <a:ext cx="12435840" cy="1800224"/>
          </a:xfrm>
        </p:spPr>
        <p:txBody>
          <a:bodyPr anchor="b"/>
          <a:lstStyle>
            <a:lvl1pPr marL="0" indent="0">
              <a:buNone/>
              <a:defRPr sz="3200">
                <a:solidFill>
                  <a:schemeClr val="tx1">
                    <a:tint val="75000"/>
                  </a:schemeClr>
                </a:solidFill>
              </a:defRPr>
            </a:lvl1pPr>
            <a:lvl2pPr marL="731520" indent="0">
              <a:buNone/>
              <a:defRPr sz="2880">
                <a:solidFill>
                  <a:schemeClr val="tx1">
                    <a:tint val="75000"/>
                  </a:schemeClr>
                </a:solidFill>
              </a:defRPr>
            </a:lvl2pPr>
            <a:lvl3pPr marL="1463040" indent="0">
              <a:buNone/>
              <a:defRPr sz="2560">
                <a:solidFill>
                  <a:schemeClr val="tx1">
                    <a:tint val="75000"/>
                  </a:schemeClr>
                </a:solidFill>
              </a:defRPr>
            </a:lvl3pPr>
            <a:lvl4pPr marL="2194560" indent="0">
              <a:buNone/>
              <a:defRPr sz="2240">
                <a:solidFill>
                  <a:schemeClr val="tx1">
                    <a:tint val="75000"/>
                  </a:schemeClr>
                </a:solidFill>
              </a:defRPr>
            </a:lvl4pPr>
            <a:lvl5pPr marL="2926080" indent="0">
              <a:buNone/>
              <a:defRPr sz="2240">
                <a:solidFill>
                  <a:schemeClr val="tx1">
                    <a:tint val="75000"/>
                  </a:schemeClr>
                </a:solidFill>
              </a:defRPr>
            </a:lvl5pPr>
            <a:lvl6pPr marL="3657600" indent="0">
              <a:buNone/>
              <a:defRPr sz="2240">
                <a:solidFill>
                  <a:schemeClr val="tx1">
                    <a:tint val="75000"/>
                  </a:schemeClr>
                </a:solidFill>
              </a:defRPr>
            </a:lvl6pPr>
            <a:lvl7pPr marL="4389120" indent="0">
              <a:buNone/>
              <a:defRPr sz="2240">
                <a:solidFill>
                  <a:schemeClr val="tx1">
                    <a:tint val="75000"/>
                  </a:schemeClr>
                </a:solidFill>
              </a:defRPr>
            </a:lvl7pPr>
            <a:lvl8pPr marL="5120640" indent="0">
              <a:buNone/>
              <a:defRPr sz="2240">
                <a:solidFill>
                  <a:schemeClr val="tx1">
                    <a:tint val="75000"/>
                  </a:schemeClr>
                </a:solidFill>
              </a:defRPr>
            </a:lvl8pPr>
            <a:lvl9pPr marL="5852160" indent="0">
              <a:buNone/>
              <a:defRPr sz="224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A0E890D-3519-2043-9347-9C5BE82AA1B0}" type="datetimeFigureOut">
              <a:rPr lang="en-US" smtClean="0"/>
              <a:t>14/04/2026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470A9D-5803-8047-9CBB-8112E677E7D3}" type="slidenum">
              <a:rPr lang="en-US" smtClean="0"/>
              <a:t>‹#›</a:t>
            </a:fld>
            <a:endParaRPr lang="en-US"/>
          </a:p>
        </p:txBody>
      </p:sp>
    </p:spTree>
    <p:extLst>
      <p:ext uri="{BB962C8B-B14F-4D97-AF65-F5344CB8AC3E}">
        <p14:creationId xmlns:p14="http://schemas.microsoft.com/office/powerpoint/2010/main" val="2426768172"/>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31520" y="1440181"/>
            <a:ext cx="6461760" cy="4072890"/>
          </a:xfrm>
        </p:spPr>
        <p:txBody>
          <a:bodyPr/>
          <a:lstStyle>
            <a:lvl1pPr>
              <a:defRPr sz="4480"/>
            </a:lvl1pPr>
            <a:lvl2pPr>
              <a:defRPr sz="3840"/>
            </a:lvl2pPr>
            <a:lvl3pPr>
              <a:defRPr sz="3200"/>
            </a:lvl3pPr>
            <a:lvl4pPr>
              <a:defRPr sz="2880"/>
            </a:lvl4pPr>
            <a:lvl5pPr>
              <a:defRPr sz="2880"/>
            </a:lvl5pPr>
            <a:lvl6pPr>
              <a:defRPr sz="2880"/>
            </a:lvl6pPr>
            <a:lvl7pPr>
              <a:defRPr sz="2880"/>
            </a:lvl7pPr>
            <a:lvl8pPr>
              <a:defRPr sz="2880"/>
            </a:lvl8pPr>
            <a:lvl9pPr>
              <a:defRPr sz="28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437120" y="1440181"/>
            <a:ext cx="6461760" cy="4072890"/>
          </a:xfrm>
        </p:spPr>
        <p:txBody>
          <a:bodyPr/>
          <a:lstStyle>
            <a:lvl1pPr>
              <a:defRPr sz="4480"/>
            </a:lvl1pPr>
            <a:lvl2pPr>
              <a:defRPr sz="3840"/>
            </a:lvl2pPr>
            <a:lvl3pPr>
              <a:defRPr sz="3200"/>
            </a:lvl3pPr>
            <a:lvl4pPr>
              <a:defRPr sz="2880"/>
            </a:lvl4pPr>
            <a:lvl5pPr>
              <a:defRPr sz="2880"/>
            </a:lvl5pPr>
            <a:lvl6pPr>
              <a:defRPr sz="2880"/>
            </a:lvl6pPr>
            <a:lvl7pPr>
              <a:defRPr sz="2880"/>
            </a:lvl7pPr>
            <a:lvl8pPr>
              <a:defRPr sz="2880"/>
            </a:lvl8pPr>
            <a:lvl9pPr>
              <a:defRPr sz="28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A0E890D-3519-2043-9347-9C5BE82AA1B0}" type="datetimeFigureOut">
              <a:rPr lang="en-US" smtClean="0"/>
              <a:t>14/04/2026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470A9D-5803-8047-9CBB-8112E677E7D3}" type="slidenum">
              <a:rPr lang="en-US" smtClean="0"/>
              <a:t>‹#›</a:t>
            </a:fld>
            <a:endParaRPr lang="en-US"/>
          </a:p>
        </p:txBody>
      </p:sp>
    </p:spTree>
    <p:extLst>
      <p:ext uri="{BB962C8B-B14F-4D97-AF65-F5344CB8AC3E}">
        <p14:creationId xmlns:p14="http://schemas.microsoft.com/office/powerpoint/2010/main" val="2373947738"/>
      </p:ext>
    </p:extLst>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1520" y="329566"/>
            <a:ext cx="13167360" cy="1371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731520" y="1842136"/>
            <a:ext cx="6464301" cy="767715"/>
          </a:xfrm>
        </p:spPr>
        <p:txBody>
          <a:bodyPr anchor="b"/>
          <a:lstStyle>
            <a:lvl1pPr marL="0" indent="0">
              <a:buNone/>
              <a:defRPr sz="3840" b="1"/>
            </a:lvl1pPr>
            <a:lvl2pPr marL="731520" indent="0">
              <a:buNone/>
              <a:defRPr sz="3200" b="1"/>
            </a:lvl2pPr>
            <a:lvl3pPr marL="1463040" indent="0">
              <a:buNone/>
              <a:defRPr sz="2880" b="1"/>
            </a:lvl3pPr>
            <a:lvl4pPr marL="2194560" indent="0">
              <a:buNone/>
              <a:defRPr sz="2560" b="1"/>
            </a:lvl4pPr>
            <a:lvl5pPr marL="2926080" indent="0">
              <a:buNone/>
              <a:defRPr sz="2560" b="1"/>
            </a:lvl5pPr>
            <a:lvl6pPr marL="3657600" indent="0">
              <a:buNone/>
              <a:defRPr sz="2560" b="1"/>
            </a:lvl6pPr>
            <a:lvl7pPr marL="4389120" indent="0">
              <a:buNone/>
              <a:defRPr sz="2560" b="1"/>
            </a:lvl7pPr>
            <a:lvl8pPr marL="5120640" indent="0">
              <a:buNone/>
              <a:defRPr sz="2560" b="1"/>
            </a:lvl8pPr>
            <a:lvl9pPr marL="5852160" indent="0">
              <a:buNone/>
              <a:defRPr sz="2560" b="1"/>
            </a:lvl9pPr>
          </a:lstStyle>
          <a:p>
            <a:pPr lvl="0"/>
            <a:r>
              <a:rPr lang="en-US"/>
              <a:t>Click to edit Master text styles</a:t>
            </a:r>
          </a:p>
        </p:txBody>
      </p:sp>
      <p:sp>
        <p:nvSpPr>
          <p:cNvPr id="4" name="Content Placeholder 3"/>
          <p:cNvSpPr>
            <a:spLocks noGrp="1"/>
          </p:cNvSpPr>
          <p:nvPr>
            <p:ph sz="half" idx="2"/>
          </p:nvPr>
        </p:nvSpPr>
        <p:spPr>
          <a:xfrm>
            <a:off x="731520" y="2609849"/>
            <a:ext cx="6464301" cy="4741546"/>
          </a:xfrm>
        </p:spPr>
        <p:txBody>
          <a:bodyPr/>
          <a:lstStyle>
            <a:lvl1pPr>
              <a:defRPr sz="3840"/>
            </a:lvl1pPr>
            <a:lvl2pPr>
              <a:defRPr sz="3200"/>
            </a:lvl2pPr>
            <a:lvl3pPr>
              <a:defRPr sz="2880"/>
            </a:lvl3pPr>
            <a:lvl4pPr>
              <a:defRPr sz="2560"/>
            </a:lvl4pPr>
            <a:lvl5pPr>
              <a:defRPr sz="2560"/>
            </a:lvl5pPr>
            <a:lvl6pPr>
              <a:defRPr sz="2560"/>
            </a:lvl6pPr>
            <a:lvl7pPr>
              <a:defRPr sz="2560"/>
            </a:lvl7pPr>
            <a:lvl8pPr>
              <a:defRPr sz="2560"/>
            </a:lvl8pPr>
            <a:lvl9pPr>
              <a:defRPr sz="25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432042" y="1842136"/>
            <a:ext cx="6466840" cy="767715"/>
          </a:xfrm>
        </p:spPr>
        <p:txBody>
          <a:bodyPr anchor="b"/>
          <a:lstStyle>
            <a:lvl1pPr marL="0" indent="0">
              <a:buNone/>
              <a:defRPr sz="3840" b="1"/>
            </a:lvl1pPr>
            <a:lvl2pPr marL="731520" indent="0">
              <a:buNone/>
              <a:defRPr sz="3200" b="1"/>
            </a:lvl2pPr>
            <a:lvl3pPr marL="1463040" indent="0">
              <a:buNone/>
              <a:defRPr sz="2880" b="1"/>
            </a:lvl3pPr>
            <a:lvl4pPr marL="2194560" indent="0">
              <a:buNone/>
              <a:defRPr sz="2560" b="1"/>
            </a:lvl4pPr>
            <a:lvl5pPr marL="2926080" indent="0">
              <a:buNone/>
              <a:defRPr sz="2560" b="1"/>
            </a:lvl5pPr>
            <a:lvl6pPr marL="3657600" indent="0">
              <a:buNone/>
              <a:defRPr sz="2560" b="1"/>
            </a:lvl6pPr>
            <a:lvl7pPr marL="4389120" indent="0">
              <a:buNone/>
              <a:defRPr sz="2560" b="1"/>
            </a:lvl7pPr>
            <a:lvl8pPr marL="5120640" indent="0">
              <a:buNone/>
              <a:defRPr sz="2560" b="1"/>
            </a:lvl8pPr>
            <a:lvl9pPr marL="5852160" indent="0">
              <a:buNone/>
              <a:defRPr sz="2560" b="1"/>
            </a:lvl9pPr>
          </a:lstStyle>
          <a:p>
            <a:pPr lvl="0"/>
            <a:r>
              <a:rPr lang="en-US"/>
              <a:t>Click to edit Master text styles</a:t>
            </a:r>
          </a:p>
        </p:txBody>
      </p:sp>
      <p:sp>
        <p:nvSpPr>
          <p:cNvPr id="6" name="Content Placeholder 5"/>
          <p:cNvSpPr>
            <a:spLocks noGrp="1"/>
          </p:cNvSpPr>
          <p:nvPr>
            <p:ph sz="quarter" idx="4"/>
          </p:nvPr>
        </p:nvSpPr>
        <p:spPr>
          <a:xfrm>
            <a:off x="7432042" y="2609849"/>
            <a:ext cx="6466840" cy="4741546"/>
          </a:xfrm>
        </p:spPr>
        <p:txBody>
          <a:bodyPr/>
          <a:lstStyle>
            <a:lvl1pPr>
              <a:defRPr sz="3840"/>
            </a:lvl1pPr>
            <a:lvl2pPr>
              <a:defRPr sz="3200"/>
            </a:lvl2pPr>
            <a:lvl3pPr>
              <a:defRPr sz="2880"/>
            </a:lvl3pPr>
            <a:lvl4pPr>
              <a:defRPr sz="2560"/>
            </a:lvl4pPr>
            <a:lvl5pPr>
              <a:defRPr sz="2560"/>
            </a:lvl5pPr>
            <a:lvl6pPr>
              <a:defRPr sz="2560"/>
            </a:lvl6pPr>
            <a:lvl7pPr>
              <a:defRPr sz="2560"/>
            </a:lvl7pPr>
            <a:lvl8pPr>
              <a:defRPr sz="2560"/>
            </a:lvl8pPr>
            <a:lvl9pPr>
              <a:defRPr sz="25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A0E890D-3519-2043-9347-9C5BE82AA1B0}" type="datetimeFigureOut">
              <a:rPr lang="en-US" smtClean="0"/>
              <a:t>14/04/2026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D470A9D-5803-8047-9CBB-8112E677E7D3}" type="slidenum">
              <a:rPr lang="en-US" smtClean="0"/>
              <a:t>‹#›</a:t>
            </a:fld>
            <a:endParaRPr lang="en-US"/>
          </a:p>
        </p:txBody>
      </p:sp>
    </p:spTree>
    <p:extLst>
      <p:ext uri="{BB962C8B-B14F-4D97-AF65-F5344CB8AC3E}">
        <p14:creationId xmlns:p14="http://schemas.microsoft.com/office/powerpoint/2010/main" val="1287710479"/>
      </p:ext>
    </p:extLst>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A0E890D-3519-2043-9347-9C5BE82AA1B0}" type="datetimeFigureOut">
              <a:rPr lang="en-US" smtClean="0"/>
              <a:t>14/04/2026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D470A9D-5803-8047-9CBB-8112E677E7D3}" type="slidenum">
              <a:rPr lang="en-US" smtClean="0"/>
              <a:t>‹#›</a:t>
            </a:fld>
            <a:endParaRPr lang="en-US"/>
          </a:p>
        </p:txBody>
      </p:sp>
    </p:spTree>
    <p:extLst>
      <p:ext uri="{BB962C8B-B14F-4D97-AF65-F5344CB8AC3E}">
        <p14:creationId xmlns:p14="http://schemas.microsoft.com/office/powerpoint/2010/main" val="2891989940"/>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0E890D-3519-2043-9347-9C5BE82AA1B0}" type="datetimeFigureOut">
              <a:rPr lang="en-US" smtClean="0"/>
              <a:t>14/04/2026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D470A9D-5803-8047-9CBB-8112E677E7D3}" type="slidenum">
              <a:rPr lang="en-US" smtClean="0"/>
              <a:t>‹#›</a:t>
            </a:fld>
            <a:endParaRPr lang="en-US"/>
          </a:p>
        </p:txBody>
      </p:sp>
    </p:spTree>
    <p:extLst>
      <p:ext uri="{BB962C8B-B14F-4D97-AF65-F5344CB8AC3E}">
        <p14:creationId xmlns:p14="http://schemas.microsoft.com/office/powerpoint/2010/main" val="3819199307"/>
      </p:ext>
    </p:extLst>
  </p:cSld>
  <p:clrMapOvr>
    <a:masterClrMapping/>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522" y="327659"/>
            <a:ext cx="4813301" cy="1394461"/>
          </a:xfrm>
        </p:spPr>
        <p:txBody>
          <a:bodyPr anchor="b"/>
          <a:lstStyle>
            <a:lvl1pPr algn="l">
              <a:defRPr sz="3200" b="1"/>
            </a:lvl1pPr>
          </a:lstStyle>
          <a:p>
            <a:r>
              <a:rPr lang="en-US"/>
              <a:t>Click to edit Master title style</a:t>
            </a:r>
          </a:p>
        </p:txBody>
      </p:sp>
      <p:sp>
        <p:nvSpPr>
          <p:cNvPr id="3" name="Content Placeholder 2"/>
          <p:cNvSpPr>
            <a:spLocks noGrp="1"/>
          </p:cNvSpPr>
          <p:nvPr>
            <p:ph idx="1"/>
          </p:nvPr>
        </p:nvSpPr>
        <p:spPr>
          <a:xfrm>
            <a:off x="5720080" y="327662"/>
            <a:ext cx="8178800" cy="7023736"/>
          </a:xfrm>
        </p:spPr>
        <p:txBody>
          <a:bodyPr/>
          <a:lstStyle>
            <a:lvl1pPr>
              <a:defRPr sz="5120"/>
            </a:lvl1pPr>
            <a:lvl2pPr>
              <a:defRPr sz="4480"/>
            </a:lvl2pPr>
            <a:lvl3pPr>
              <a:defRPr sz="384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31522" y="1722123"/>
            <a:ext cx="4813301" cy="5629275"/>
          </a:xfrm>
        </p:spPr>
        <p:txBody>
          <a:bodyPr/>
          <a:lstStyle>
            <a:lvl1pPr marL="0" indent="0">
              <a:buNone/>
              <a:defRPr sz="2240"/>
            </a:lvl1pPr>
            <a:lvl2pPr marL="731520" indent="0">
              <a:buNone/>
              <a:defRPr sz="1920"/>
            </a:lvl2pPr>
            <a:lvl3pPr marL="1463040" indent="0">
              <a:buNone/>
              <a:defRPr sz="1600"/>
            </a:lvl3pPr>
            <a:lvl4pPr marL="2194560" indent="0">
              <a:buNone/>
              <a:defRPr sz="1440"/>
            </a:lvl4pPr>
            <a:lvl5pPr marL="2926080" indent="0">
              <a:buNone/>
              <a:defRPr sz="1440"/>
            </a:lvl5pPr>
            <a:lvl6pPr marL="3657600" indent="0">
              <a:buNone/>
              <a:defRPr sz="1440"/>
            </a:lvl6pPr>
            <a:lvl7pPr marL="4389120" indent="0">
              <a:buNone/>
              <a:defRPr sz="1440"/>
            </a:lvl7pPr>
            <a:lvl8pPr marL="5120640" indent="0">
              <a:buNone/>
              <a:defRPr sz="1440"/>
            </a:lvl8pPr>
            <a:lvl9pPr marL="5852160" indent="0">
              <a:buNone/>
              <a:defRPr sz="1440"/>
            </a:lvl9pPr>
          </a:lstStyle>
          <a:p>
            <a:pPr lvl="0"/>
            <a:r>
              <a:rPr lang="en-US"/>
              <a:t>Click to edit Master text styles</a:t>
            </a:r>
          </a:p>
        </p:txBody>
      </p:sp>
      <p:sp>
        <p:nvSpPr>
          <p:cNvPr id="5" name="Date Placeholder 4"/>
          <p:cNvSpPr>
            <a:spLocks noGrp="1"/>
          </p:cNvSpPr>
          <p:nvPr>
            <p:ph type="dt" sz="half" idx="10"/>
          </p:nvPr>
        </p:nvSpPr>
        <p:spPr/>
        <p:txBody>
          <a:bodyPr/>
          <a:lstStyle/>
          <a:p>
            <a:fld id="{6A0E890D-3519-2043-9347-9C5BE82AA1B0}" type="datetimeFigureOut">
              <a:rPr lang="en-US" smtClean="0"/>
              <a:t>14/04/2026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470A9D-5803-8047-9CBB-8112E677E7D3}" type="slidenum">
              <a:rPr lang="en-US" smtClean="0"/>
              <a:t>‹#›</a:t>
            </a:fld>
            <a:endParaRPr lang="en-US"/>
          </a:p>
        </p:txBody>
      </p:sp>
    </p:spTree>
    <p:extLst>
      <p:ext uri="{BB962C8B-B14F-4D97-AF65-F5344CB8AC3E}">
        <p14:creationId xmlns:p14="http://schemas.microsoft.com/office/powerpoint/2010/main" val="2121881371"/>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txBody>
          <a:bodyPr/>
          <a:lstStyle/>
          <a:p>
            <a:endParaRPr lang="en-US"/>
          </a:p>
        </p:txBody>
      </p:sp>
      <p:sp>
        <p:nvSpPr>
          <p:cNvPr id="3" name="Shape 1"/>
          <p:cNvSpPr/>
          <p:nvPr/>
        </p:nvSpPr>
        <p:spPr>
          <a:xfrm>
            <a:off x="0" y="0"/>
            <a:ext cx="14630400" cy="8229600"/>
          </a:xfrm>
          <a:prstGeom prst="rect">
            <a:avLst/>
          </a:prstGeom>
          <a:solidFill>
            <a:srgbClr val="FFFFFF"/>
          </a:solidFill>
          <a:ln/>
        </p:spPr>
        <p:txBody>
          <a:bodyPr/>
          <a:lstStyle/>
          <a:p>
            <a:endParaRPr lang="en-US"/>
          </a:p>
        </p:txBody>
      </p:sp>
    </p:spTree>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67661" y="5760720"/>
            <a:ext cx="8778240" cy="680086"/>
          </a:xfrm>
        </p:spPr>
        <p:txBody>
          <a:bodyPr anchor="b"/>
          <a:lstStyle>
            <a:lvl1pPr algn="l">
              <a:defRPr sz="3200" b="1"/>
            </a:lvl1pPr>
          </a:lstStyle>
          <a:p>
            <a:r>
              <a:rPr lang="en-US"/>
              <a:t>Click to edit Master title style</a:t>
            </a:r>
          </a:p>
        </p:txBody>
      </p:sp>
      <p:sp>
        <p:nvSpPr>
          <p:cNvPr id="3" name="Picture Placeholder 2"/>
          <p:cNvSpPr>
            <a:spLocks noGrp="1"/>
          </p:cNvSpPr>
          <p:nvPr>
            <p:ph type="pic" idx="1"/>
          </p:nvPr>
        </p:nvSpPr>
        <p:spPr>
          <a:xfrm>
            <a:off x="2867661" y="735330"/>
            <a:ext cx="8778240" cy="4937760"/>
          </a:xfrm>
        </p:spPr>
        <p:txBody>
          <a:bodyPr/>
          <a:lstStyle>
            <a:lvl1pPr marL="0" indent="0">
              <a:buNone/>
              <a:defRPr sz="5120"/>
            </a:lvl1pPr>
            <a:lvl2pPr marL="731520" indent="0">
              <a:buNone/>
              <a:defRPr sz="4480"/>
            </a:lvl2pPr>
            <a:lvl3pPr marL="1463040" indent="0">
              <a:buNone/>
              <a:defRPr sz="3840"/>
            </a:lvl3pPr>
            <a:lvl4pPr marL="2194560" indent="0">
              <a:buNone/>
              <a:defRPr sz="3200"/>
            </a:lvl4pPr>
            <a:lvl5pPr marL="2926080" indent="0">
              <a:buNone/>
              <a:defRPr sz="3200"/>
            </a:lvl5pPr>
            <a:lvl6pPr marL="3657600" indent="0">
              <a:buNone/>
              <a:defRPr sz="3200"/>
            </a:lvl6pPr>
            <a:lvl7pPr marL="4389120" indent="0">
              <a:buNone/>
              <a:defRPr sz="3200"/>
            </a:lvl7pPr>
            <a:lvl8pPr marL="5120640" indent="0">
              <a:buNone/>
              <a:defRPr sz="3200"/>
            </a:lvl8pPr>
            <a:lvl9pPr marL="5852160" indent="0">
              <a:buNone/>
              <a:defRPr sz="3200"/>
            </a:lvl9pPr>
          </a:lstStyle>
          <a:p>
            <a:endParaRPr lang="en-US"/>
          </a:p>
        </p:txBody>
      </p:sp>
      <p:sp>
        <p:nvSpPr>
          <p:cNvPr id="4" name="Text Placeholder 3"/>
          <p:cNvSpPr>
            <a:spLocks noGrp="1"/>
          </p:cNvSpPr>
          <p:nvPr>
            <p:ph type="body" sz="half" idx="2"/>
          </p:nvPr>
        </p:nvSpPr>
        <p:spPr>
          <a:xfrm>
            <a:off x="2867661" y="6440806"/>
            <a:ext cx="8778240" cy="965835"/>
          </a:xfrm>
        </p:spPr>
        <p:txBody>
          <a:bodyPr/>
          <a:lstStyle>
            <a:lvl1pPr marL="0" indent="0">
              <a:buNone/>
              <a:defRPr sz="2240"/>
            </a:lvl1pPr>
            <a:lvl2pPr marL="731520" indent="0">
              <a:buNone/>
              <a:defRPr sz="1920"/>
            </a:lvl2pPr>
            <a:lvl3pPr marL="1463040" indent="0">
              <a:buNone/>
              <a:defRPr sz="1600"/>
            </a:lvl3pPr>
            <a:lvl4pPr marL="2194560" indent="0">
              <a:buNone/>
              <a:defRPr sz="1440"/>
            </a:lvl4pPr>
            <a:lvl5pPr marL="2926080" indent="0">
              <a:buNone/>
              <a:defRPr sz="1440"/>
            </a:lvl5pPr>
            <a:lvl6pPr marL="3657600" indent="0">
              <a:buNone/>
              <a:defRPr sz="1440"/>
            </a:lvl6pPr>
            <a:lvl7pPr marL="4389120" indent="0">
              <a:buNone/>
              <a:defRPr sz="1440"/>
            </a:lvl7pPr>
            <a:lvl8pPr marL="5120640" indent="0">
              <a:buNone/>
              <a:defRPr sz="1440"/>
            </a:lvl8pPr>
            <a:lvl9pPr marL="5852160" indent="0">
              <a:buNone/>
              <a:defRPr sz="1440"/>
            </a:lvl9pPr>
          </a:lstStyle>
          <a:p>
            <a:pPr lvl="0"/>
            <a:r>
              <a:rPr lang="en-US"/>
              <a:t>Click to edit Master text styles</a:t>
            </a:r>
          </a:p>
        </p:txBody>
      </p:sp>
      <p:sp>
        <p:nvSpPr>
          <p:cNvPr id="5" name="Date Placeholder 4"/>
          <p:cNvSpPr>
            <a:spLocks noGrp="1"/>
          </p:cNvSpPr>
          <p:nvPr>
            <p:ph type="dt" sz="half" idx="10"/>
          </p:nvPr>
        </p:nvSpPr>
        <p:spPr/>
        <p:txBody>
          <a:bodyPr/>
          <a:lstStyle/>
          <a:p>
            <a:fld id="{6A0E890D-3519-2043-9347-9C5BE82AA1B0}" type="datetimeFigureOut">
              <a:rPr lang="en-US" smtClean="0"/>
              <a:t>14/04/2026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470A9D-5803-8047-9CBB-8112E677E7D3}" type="slidenum">
              <a:rPr lang="en-US" smtClean="0"/>
              <a:t>‹#›</a:t>
            </a:fld>
            <a:endParaRPr lang="en-US"/>
          </a:p>
        </p:txBody>
      </p:sp>
    </p:spTree>
    <p:extLst>
      <p:ext uri="{BB962C8B-B14F-4D97-AF65-F5344CB8AC3E}">
        <p14:creationId xmlns:p14="http://schemas.microsoft.com/office/powerpoint/2010/main" val="2562864117"/>
      </p:ext>
    </p:extLst>
  </p:cSld>
  <p:clrMapOvr>
    <a:masterClrMapping/>
  </p:clrMapOvr>
  <p:transition spd="slow">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0E890D-3519-2043-9347-9C5BE82AA1B0}" type="datetimeFigureOut">
              <a:rPr lang="en-US" smtClean="0"/>
              <a:t>14/04/2026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470A9D-5803-8047-9CBB-8112E677E7D3}" type="slidenum">
              <a:rPr lang="en-US" smtClean="0"/>
              <a:t>‹#›</a:t>
            </a:fld>
            <a:endParaRPr lang="en-US"/>
          </a:p>
        </p:txBody>
      </p:sp>
    </p:spTree>
    <p:extLst>
      <p:ext uri="{BB962C8B-B14F-4D97-AF65-F5344CB8AC3E}">
        <p14:creationId xmlns:p14="http://schemas.microsoft.com/office/powerpoint/2010/main" val="4155723617"/>
      </p:ext>
    </p:extLst>
  </p:cSld>
  <p:clrMapOvr>
    <a:masterClrMapping/>
  </p:clrMapOvr>
  <p:transition spd="slow">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607040" y="247650"/>
            <a:ext cx="3291840" cy="526542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31520" y="247650"/>
            <a:ext cx="9631680" cy="526542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0E890D-3519-2043-9347-9C5BE82AA1B0}" type="datetimeFigureOut">
              <a:rPr lang="en-US" smtClean="0"/>
              <a:t>14/04/2026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470A9D-5803-8047-9CBB-8112E677E7D3}" type="slidenum">
              <a:rPr lang="en-US" smtClean="0"/>
              <a:t>‹#›</a:t>
            </a:fld>
            <a:endParaRPr lang="en-US"/>
          </a:p>
        </p:txBody>
      </p:sp>
    </p:spTree>
    <p:extLst>
      <p:ext uri="{BB962C8B-B14F-4D97-AF65-F5344CB8AC3E}">
        <p14:creationId xmlns:p14="http://schemas.microsoft.com/office/powerpoint/2010/main" val="3956205084"/>
      </p:ext>
    </p:extLst>
  </p:cSld>
  <p:clrMapOvr>
    <a:masterClrMapping/>
  </p:clrMapOvr>
  <p:transition spd="slow">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99564622-96D9-48C4-BB60-87F3F7C8E122}"/>
              </a:ext>
            </a:extLst>
          </p:cNvPr>
          <p:cNvSpPr>
            <a:spLocks noGrp="1"/>
          </p:cNvSpPr>
          <p:nvPr>
            <p:ph type="sldNum" sz="quarter" idx="12"/>
          </p:nvPr>
        </p:nvSpPr>
        <p:spPr>
          <a:xfrm>
            <a:off x="10902461" y="7755849"/>
            <a:ext cx="3291840" cy="299262"/>
          </a:xfrm>
        </p:spPr>
        <p:txBody>
          <a:bodyPr/>
          <a:lstStyle>
            <a:lvl1pPr algn="r">
              <a:defRPr sz="1080">
                <a:solidFill>
                  <a:schemeClr val="accent3"/>
                </a:solidFill>
              </a:defRPr>
            </a:lvl1pPr>
          </a:lstStyle>
          <a:p>
            <a:fld id="{48BB047D-A6CD-43AB-96F0-683C726B586B}" type="slidenum">
              <a:rPr lang="en-US" noProof="0" smtClean="0"/>
              <a:pPr/>
              <a:t>‹#›</a:t>
            </a:fld>
            <a:endParaRPr lang="en-US" noProof="0"/>
          </a:p>
        </p:txBody>
      </p:sp>
      <p:cxnSp>
        <p:nvCxnSpPr>
          <p:cNvPr id="12" name="Straight Connector 11">
            <a:extLst>
              <a:ext uri="{FF2B5EF4-FFF2-40B4-BE49-F238E27FC236}">
                <a16:creationId xmlns:a16="http://schemas.microsoft.com/office/drawing/2014/main" id="{D9C089FD-3BC7-434F-810A-04F78AFC84D2}"/>
              </a:ext>
            </a:extLst>
          </p:cNvPr>
          <p:cNvCxnSpPr>
            <a:cxnSpLocks/>
          </p:cNvCxnSpPr>
          <p:nvPr userDrawn="1"/>
        </p:nvCxnSpPr>
        <p:spPr>
          <a:xfrm>
            <a:off x="-28865" y="897467"/>
            <a:ext cx="2061398"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F7AC837-D78F-424C-9FDC-C3A445A5E0B6}"/>
              </a:ext>
            </a:extLst>
          </p:cNvPr>
          <p:cNvCxnSpPr>
            <a:cxnSpLocks/>
          </p:cNvCxnSpPr>
          <p:nvPr userDrawn="1"/>
        </p:nvCxnSpPr>
        <p:spPr>
          <a:xfrm>
            <a:off x="2165695" y="897467"/>
            <a:ext cx="65488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831C4EF-58CF-4AEC-9F81-CB38D946A457}"/>
              </a:ext>
            </a:extLst>
          </p:cNvPr>
          <p:cNvCxnSpPr>
            <a:cxnSpLocks/>
          </p:cNvCxnSpPr>
          <p:nvPr userDrawn="1"/>
        </p:nvCxnSpPr>
        <p:spPr>
          <a:xfrm flipV="1">
            <a:off x="2945331" y="869332"/>
            <a:ext cx="11685070" cy="1846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EC7CCE55-AF4E-4245-BFBC-DEC36E1D4A47}"/>
              </a:ext>
            </a:extLst>
          </p:cNvPr>
          <p:cNvGrpSpPr/>
          <p:nvPr userDrawn="1"/>
        </p:nvGrpSpPr>
        <p:grpSpPr>
          <a:xfrm>
            <a:off x="5459335" y="541007"/>
            <a:ext cx="898558" cy="160936"/>
            <a:chOff x="4827813" y="2534636"/>
            <a:chExt cx="996651" cy="178504"/>
          </a:xfrm>
        </p:grpSpPr>
        <p:sp>
          <p:nvSpPr>
            <p:cNvPr id="20" name="Oval 19">
              <a:extLst>
                <a:ext uri="{FF2B5EF4-FFF2-40B4-BE49-F238E27FC236}">
                  <a16:creationId xmlns:a16="http://schemas.microsoft.com/office/drawing/2014/main" id="{A13A9D50-C6EA-F04C-BB84-891959D759F9}"/>
                </a:ext>
              </a:extLst>
            </p:cNvPr>
            <p:cNvSpPr/>
            <p:nvPr/>
          </p:nvSpPr>
          <p:spPr>
            <a:xfrm>
              <a:off x="4827813" y="2534636"/>
              <a:ext cx="178504" cy="17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40" noProof="0"/>
            </a:p>
          </p:txBody>
        </p:sp>
        <p:sp>
          <p:nvSpPr>
            <p:cNvPr id="21" name="Oval 20">
              <a:extLst>
                <a:ext uri="{FF2B5EF4-FFF2-40B4-BE49-F238E27FC236}">
                  <a16:creationId xmlns:a16="http://schemas.microsoft.com/office/drawing/2014/main" id="{2790B908-BCFE-FA4B-B5E3-36C62E088DE9}"/>
                </a:ext>
              </a:extLst>
            </p:cNvPr>
            <p:cNvSpPr/>
            <p:nvPr/>
          </p:nvSpPr>
          <p:spPr>
            <a:xfrm>
              <a:off x="5092508" y="2534636"/>
              <a:ext cx="178504" cy="178504"/>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40" noProof="0"/>
            </a:p>
          </p:txBody>
        </p:sp>
        <p:sp>
          <p:nvSpPr>
            <p:cNvPr id="23" name="Oval 22">
              <a:extLst>
                <a:ext uri="{FF2B5EF4-FFF2-40B4-BE49-F238E27FC236}">
                  <a16:creationId xmlns:a16="http://schemas.microsoft.com/office/drawing/2014/main" id="{C96D4A9D-D054-044B-8920-BE06A68ED267}"/>
                </a:ext>
              </a:extLst>
            </p:cNvPr>
            <p:cNvSpPr/>
            <p:nvPr/>
          </p:nvSpPr>
          <p:spPr>
            <a:xfrm>
              <a:off x="5369234" y="2534636"/>
              <a:ext cx="178504" cy="1785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40" noProof="0"/>
            </a:p>
          </p:txBody>
        </p:sp>
        <p:sp>
          <p:nvSpPr>
            <p:cNvPr id="24" name="Oval 23">
              <a:extLst>
                <a:ext uri="{FF2B5EF4-FFF2-40B4-BE49-F238E27FC236}">
                  <a16:creationId xmlns:a16="http://schemas.microsoft.com/office/drawing/2014/main" id="{843643B7-9DFD-8C46-881C-69B3D67CA91A}"/>
                </a:ext>
              </a:extLst>
            </p:cNvPr>
            <p:cNvSpPr/>
            <p:nvPr/>
          </p:nvSpPr>
          <p:spPr>
            <a:xfrm>
              <a:off x="5645960" y="2534636"/>
              <a:ext cx="178504" cy="1785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40" noProof="0"/>
            </a:p>
          </p:txBody>
        </p:sp>
      </p:grpSp>
      <p:sp>
        <p:nvSpPr>
          <p:cNvPr id="13" name="Oval 12">
            <a:extLst>
              <a:ext uri="{FF2B5EF4-FFF2-40B4-BE49-F238E27FC236}">
                <a16:creationId xmlns:a16="http://schemas.microsoft.com/office/drawing/2014/main" id="{82D9D565-739D-4898-97BD-79EB8C7F91EC}"/>
              </a:ext>
            </a:extLst>
          </p:cNvPr>
          <p:cNvSpPr/>
          <p:nvPr userDrawn="1"/>
        </p:nvSpPr>
        <p:spPr>
          <a:xfrm>
            <a:off x="5529791" y="5662420"/>
            <a:ext cx="3958046" cy="3958046"/>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40" noProof="0"/>
          </a:p>
        </p:txBody>
      </p:sp>
      <p:sp>
        <p:nvSpPr>
          <p:cNvPr id="14" name="Oval 13">
            <a:extLst>
              <a:ext uri="{FF2B5EF4-FFF2-40B4-BE49-F238E27FC236}">
                <a16:creationId xmlns:a16="http://schemas.microsoft.com/office/drawing/2014/main" id="{620FADA3-E777-489C-976D-0B0C4FD31310}"/>
              </a:ext>
            </a:extLst>
          </p:cNvPr>
          <p:cNvSpPr/>
          <p:nvPr userDrawn="1"/>
        </p:nvSpPr>
        <p:spPr>
          <a:xfrm>
            <a:off x="5147703" y="5393136"/>
            <a:ext cx="1521823" cy="1521823"/>
          </a:xfrm>
          <a:prstGeom prst="ellipse">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40" noProof="0"/>
          </a:p>
        </p:txBody>
      </p:sp>
      <p:sp>
        <p:nvSpPr>
          <p:cNvPr id="15" name="TextBox 14">
            <a:extLst>
              <a:ext uri="{FF2B5EF4-FFF2-40B4-BE49-F238E27FC236}">
                <a16:creationId xmlns:a16="http://schemas.microsoft.com/office/drawing/2014/main" id="{D819BA32-120D-4005-B189-302FD5F273A2}"/>
              </a:ext>
            </a:extLst>
          </p:cNvPr>
          <p:cNvSpPr txBox="1"/>
          <p:nvPr userDrawn="1"/>
        </p:nvSpPr>
        <p:spPr>
          <a:xfrm>
            <a:off x="1" y="235727"/>
            <a:ext cx="5359786" cy="461665"/>
          </a:xfrm>
          <a:prstGeom prst="rect">
            <a:avLst/>
          </a:prstGeom>
          <a:solidFill>
            <a:srgbClr val="00B050"/>
          </a:solidFill>
          <a:ln>
            <a:noFill/>
          </a:ln>
        </p:spPr>
        <p:txBody>
          <a:bodyPr wrap="square" rtlCol="0">
            <a:spAutoFit/>
          </a:bodyPr>
          <a:lstStyle/>
          <a:p>
            <a:pPr lvl="1">
              <a:defRPr/>
            </a:pPr>
            <a:r>
              <a:rPr kumimoji="0" lang="en-US" sz="2400" b="1" i="0" u="none" strike="noStrike" kern="1200" cap="none" spc="0" normalizeH="0" baseline="0" noProof="0">
                <a:ln>
                  <a:noFill/>
                </a:ln>
                <a:solidFill>
                  <a:prstClr val="white"/>
                </a:solidFill>
                <a:effectLst/>
                <a:uLnTx/>
                <a:uFillTx/>
                <a:latin typeface="+mj-lt"/>
                <a:ea typeface="Roboto Condensed" pitchFamily="2" charset="0"/>
                <a:cs typeface="Arial" panose="020B0604020202020204" pitchFamily="34" charset="0"/>
              </a:rPr>
              <a:t>ĐẶT VẤN ĐỀ</a:t>
            </a:r>
          </a:p>
        </p:txBody>
      </p:sp>
    </p:spTree>
    <p:extLst>
      <p:ext uri="{BB962C8B-B14F-4D97-AF65-F5344CB8AC3E}">
        <p14:creationId xmlns:p14="http://schemas.microsoft.com/office/powerpoint/2010/main" val="386327504"/>
      </p:ext>
    </p:extLst>
  </p:cSld>
  <p:clrMapOvr>
    <a:masterClrMapping/>
  </p:clrMapOvr>
  <p:transition spd="slow">
    <p:push dir="u"/>
  </p:transition>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Content, and Large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16441-0F1F-453B-BACF-543CEDE2AE72}"/>
              </a:ext>
            </a:extLst>
          </p:cNvPr>
          <p:cNvSpPr>
            <a:spLocks noGrp="1"/>
          </p:cNvSpPr>
          <p:nvPr>
            <p:ph type="title"/>
          </p:nvPr>
        </p:nvSpPr>
        <p:spPr>
          <a:xfrm>
            <a:off x="7090117" y="1255396"/>
            <a:ext cx="6534443" cy="1337741"/>
          </a:xfrm>
        </p:spPr>
        <p:txBody>
          <a:bodyPr lIns="0" tIns="0" rIns="0" bIns="0" anchor="b">
            <a:noAutofit/>
          </a:bodyPr>
          <a:lstStyle>
            <a:lvl1pPr>
              <a:defRPr sz="3840" b="1" cap="all" baseline="0"/>
            </a:lvl1pPr>
          </a:lstStyle>
          <a:p>
            <a:r>
              <a:rPr lang="en-US" noProof="0" dirty="0"/>
              <a:t>Click to edit Master title style</a:t>
            </a:r>
          </a:p>
        </p:txBody>
      </p:sp>
      <p:sp>
        <p:nvSpPr>
          <p:cNvPr id="3" name="Content Placeholder 2">
            <a:extLst>
              <a:ext uri="{FF2B5EF4-FFF2-40B4-BE49-F238E27FC236}">
                <a16:creationId xmlns:a16="http://schemas.microsoft.com/office/drawing/2014/main" id="{61EC9302-80D9-4A88-8591-DE2D4BA1F91A}"/>
              </a:ext>
            </a:extLst>
          </p:cNvPr>
          <p:cNvSpPr>
            <a:spLocks noGrp="1"/>
          </p:cNvSpPr>
          <p:nvPr>
            <p:ph idx="1" hasCustomPrompt="1"/>
          </p:nvPr>
        </p:nvSpPr>
        <p:spPr>
          <a:xfrm>
            <a:off x="7090116" y="3007996"/>
            <a:ext cx="6534444" cy="4145428"/>
          </a:xfrm>
        </p:spPr>
        <p:txBody>
          <a:bodyPr lIns="0" tIns="0" rIns="0" bIns="0">
            <a:noAutofit/>
          </a:bodyPr>
          <a:lstStyle>
            <a:lvl1pPr>
              <a:lnSpc>
                <a:spcPct val="100000"/>
              </a:lnSpc>
              <a:buClr>
                <a:schemeClr val="accent1"/>
              </a:buClr>
              <a:defRPr sz="2160"/>
            </a:lvl1pPr>
            <a:lvl2pPr>
              <a:lnSpc>
                <a:spcPct val="100000"/>
              </a:lnSpc>
              <a:buClr>
                <a:schemeClr val="accent1"/>
              </a:buClr>
              <a:defRPr sz="1920"/>
            </a:lvl2pPr>
            <a:lvl3pPr>
              <a:lnSpc>
                <a:spcPct val="100000"/>
              </a:lnSpc>
              <a:buClr>
                <a:schemeClr val="accent1"/>
              </a:buClr>
              <a:defRPr sz="1680"/>
            </a:lvl3pPr>
            <a:lvl4pPr>
              <a:lnSpc>
                <a:spcPct val="100000"/>
              </a:lnSpc>
              <a:buClr>
                <a:schemeClr val="accent1"/>
              </a:buClr>
              <a:defRPr sz="1440"/>
            </a:lvl4pPr>
            <a:lvl5pPr>
              <a:lnSpc>
                <a:spcPct val="100000"/>
              </a:lnSpc>
              <a:buClr>
                <a:schemeClr val="accent1"/>
              </a:buClr>
              <a:defRPr sz="144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Slide Number Placeholder 5">
            <a:extLst>
              <a:ext uri="{FF2B5EF4-FFF2-40B4-BE49-F238E27FC236}">
                <a16:creationId xmlns:a16="http://schemas.microsoft.com/office/drawing/2014/main" id="{2C89B828-B338-413C-B008-0A8566F4881D}"/>
              </a:ext>
            </a:extLst>
          </p:cNvPr>
          <p:cNvSpPr>
            <a:spLocks noGrp="1"/>
          </p:cNvSpPr>
          <p:nvPr>
            <p:ph type="sldNum" sz="quarter" idx="12"/>
          </p:nvPr>
        </p:nvSpPr>
        <p:spPr>
          <a:xfrm>
            <a:off x="10902461" y="7755849"/>
            <a:ext cx="3291840" cy="299262"/>
          </a:xfrm>
        </p:spPr>
        <p:txBody>
          <a:bodyPr/>
          <a:lstStyle>
            <a:lvl1pPr algn="r">
              <a:defRPr sz="1080">
                <a:solidFill>
                  <a:schemeClr val="accent3"/>
                </a:solidFill>
              </a:defRPr>
            </a:lvl1pPr>
          </a:lstStyle>
          <a:p>
            <a:fld id="{48BB047D-A6CD-43AB-96F0-683C726B586B}" type="slidenum">
              <a:rPr lang="en-US" noProof="0" smtClean="0"/>
              <a:pPr/>
              <a:t>‹#›</a:t>
            </a:fld>
            <a:endParaRPr lang="en-US" noProof="0"/>
          </a:p>
        </p:txBody>
      </p:sp>
      <p:sp>
        <p:nvSpPr>
          <p:cNvPr id="8" name="Content Placeholder 16">
            <a:extLst>
              <a:ext uri="{FF2B5EF4-FFF2-40B4-BE49-F238E27FC236}">
                <a16:creationId xmlns:a16="http://schemas.microsoft.com/office/drawing/2014/main" id="{6AEAE6ED-58FA-4039-939A-E4032520CB3C}"/>
              </a:ext>
            </a:extLst>
          </p:cNvPr>
          <p:cNvSpPr>
            <a:spLocks noGrp="1"/>
          </p:cNvSpPr>
          <p:nvPr>
            <p:ph sz="quarter" idx="14" hasCustomPrompt="1"/>
          </p:nvPr>
        </p:nvSpPr>
        <p:spPr>
          <a:xfrm>
            <a:off x="436100" y="7755256"/>
            <a:ext cx="2714625" cy="299085"/>
          </a:xfrm>
        </p:spPr>
        <p:txBody>
          <a:bodyPr>
            <a:noAutofit/>
          </a:bodyPr>
          <a:lstStyle>
            <a:lvl1pPr marL="0" indent="0">
              <a:buNone/>
              <a:defRPr sz="1680" b="1" cap="all" baseline="0">
                <a:solidFill>
                  <a:schemeClr val="tx1">
                    <a:lumMod val="50000"/>
                    <a:lumOff val="50000"/>
                  </a:schemeClr>
                </a:solidFill>
              </a:defRPr>
            </a:lvl1pPr>
            <a:lvl2pPr marL="548640" indent="0">
              <a:buNone/>
              <a:defRPr/>
            </a:lvl2pPr>
            <a:lvl3pPr marL="1097280" indent="0">
              <a:buNone/>
              <a:defRPr/>
            </a:lvl3pPr>
            <a:lvl4pPr marL="1645920" indent="0">
              <a:buNone/>
              <a:defRPr/>
            </a:lvl4pPr>
            <a:lvl5pPr marL="2194560" indent="0">
              <a:buNone/>
              <a:defRPr/>
            </a:lvl5pPr>
          </a:lstStyle>
          <a:p>
            <a:pPr lvl="0"/>
            <a:r>
              <a:rPr lang="en-US" noProof="0"/>
              <a:t>Your company name</a:t>
            </a:r>
          </a:p>
        </p:txBody>
      </p:sp>
      <p:sp>
        <p:nvSpPr>
          <p:cNvPr id="10" name="Picture Placeholder 9">
            <a:extLst>
              <a:ext uri="{FF2B5EF4-FFF2-40B4-BE49-F238E27FC236}">
                <a16:creationId xmlns:a16="http://schemas.microsoft.com/office/drawing/2014/main" id="{4502AABE-45EB-48A5-AD25-47BD8B79DF61}"/>
              </a:ext>
            </a:extLst>
          </p:cNvPr>
          <p:cNvSpPr>
            <a:spLocks noGrp="1"/>
          </p:cNvSpPr>
          <p:nvPr>
            <p:ph type="pic" sz="quarter" idx="15"/>
          </p:nvPr>
        </p:nvSpPr>
        <p:spPr>
          <a:xfrm>
            <a:off x="562855" y="1"/>
            <a:ext cx="6252210" cy="7153276"/>
          </a:xfrm>
          <a:solidFill>
            <a:schemeClr val="bg1">
              <a:lumMod val="85000"/>
            </a:schemeClr>
          </a:solidFill>
        </p:spPr>
        <p:txBody>
          <a:bodyPr anchor="ctr"/>
          <a:lstStyle>
            <a:lvl1pPr marL="0" indent="0" algn="ctr">
              <a:buNone/>
              <a:defRPr/>
            </a:lvl1pPr>
          </a:lstStyle>
          <a:p>
            <a:r>
              <a:rPr lang="en-US" noProof="0"/>
              <a:t>Click icon to add picture</a:t>
            </a:r>
          </a:p>
        </p:txBody>
      </p:sp>
      <p:grpSp>
        <p:nvGrpSpPr>
          <p:cNvPr id="12" name="Group 11">
            <a:extLst>
              <a:ext uri="{FF2B5EF4-FFF2-40B4-BE49-F238E27FC236}">
                <a16:creationId xmlns:a16="http://schemas.microsoft.com/office/drawing/2014/main" id="{4CF1D2ED-7B25-4251-BF07-47FBAA534810}"/>
              </a:ext>
            </a:extLst>
          </p:cNvPr>
          <p:cNvGrpSpPr/>
          <p:nvPr userDrawn="1"/>
        </p:nvGrpSpPr>
        <p:grpSpPr>
          <a:xfrm>
            <a:off x="13295743" y="505254"/>
            <a:ext cx="898558" cy="160936"/>
            <a:chOff x="4827813" y="2534636"/>
            <a:chExt cx="996651" cy="178504"/>
          </a:xfrm>
        </p:grpSpPr>
        <p:sp>
          <p:nvSpPr>
            <p:cNvPr id="13" name="Oval 12">
              <a:extLst>
                <a:ext uri="{FF2B5EF4-FFF2-40B4-BE49-F238E27FC236}">
                  <a16:creationId xmlns:a16="http://schemas.microsoft.com/office/drawing/2014/main" id="{E397537E-DF51-4990-9447-2DAE98ABC683}"/>
                </a:ext>
              </a:extLst>
            </p:cNvPr>
            <p:cNvSpPr/>
            <p:nvPr/>
          </p:nvSpPr>
          <p:spPr>
            <a:xfrm>
              <a:off x="4827813" y="2534636"/>
              <a:ext cx="178504" cy="17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40" noProof="0"/>
            </a:p>
          </p:txBody>
        </p:sp>
        <p:sp>
          <p:nvSpPr>
            <p:cNvPr id="14" name="Oval 13">
              <a:extLst>
                <a:ext uri="{FF2B5EF4-FFF2-40B4-BE49-F238E27FC236}">
                  <a16:creationId xmlns:a16="http://schemas.microsoft.com/office/drawing/2014/main" id="{3E99CAB5-81F4-4EA8-8B36-4A70C59861FD}"/>
                </a:ext>
              </a:extLst>
            </p:cNvPr>
            <p:cNvSpPr/>
            <p:nvPr/>
          </p:nvSpPr>
          <p:spPr>
            <a:xfrm>
              <a:off x="5092508" y="2534636"/>
              <a:ext cx="178504" cy="178504"/>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40" noProof="0"/>
            </a:p>
          </p:txBody>
        </p:sp>
        <p:sp>
          <p:nvSpPr>
            <p:cNvPr id="15" name="Oval 14">
              <a:extLst>
                <a:ext uri="{FF2B5EF4-FFF2-40B4-BE49-F238E27FC236}">
                  <a16:creationId xmlns:a16="http://schemas.microsoft.com/office/drawing/2014/main" id="{16AADF9A-A507-4453-8CE3-3F78BB303FA4}"/>
                </a:ext>
              </a:extLst>
            </p:cNvPr>
            <p:cNvSpPr/>
            <p:nvPr/>
          </p:nvSpPr>
          <p:spPr>
            <a:xfrm>
              <a:off x="5369234" y="2534636"/>
              <a:ext cx="178504" cy="1785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40" noProof="0"/>
            </a:p>
          </p:txBody>
        </p:sp>
        <p:sp>
          <p:nvSpPr>
            <p:cNvPr id="16" name="Oval 15">
              <a:extLst>
                <a:ext uri="{FF2B5EF4-FFF2-40B4-BE49-F238E27FC236}">
                  <a16:creationId xmlns:a16="http://schemas.microsoft.com/office/drawing/2014/main" id="{C33AA69F-C4B8-479C-9F0F-69C184D0611F}"/>
                </a:ext>
              </a:extLst>
            </p:cNvPr>
            <p:cNvSpPr/>
            <p:nvPr/>
          </p:nvSpPr>
          <p:spPr>
            <a:xfrm>
              <a:off x="5645960" y="2534636"/>
              <a:ext cx="178504" cy="1785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40" noProof="0"/>
            </a:p>
          </p:txBody>
        </p:sp>
      </p:grpSp>
      <p:sp>
        <p:nvSpPr>
          <p:cNvPr id="17" name="Oval 16">
            <a:extLst>
              <a:ext uri="{FF2B5EF4-FFF2-40B4-BE49-F238E27FC236}">
                <a16:creationId xmlns:a16="http://schemas.microsoft.com/office/drawing/2014/main" id="{8725921A-0ED5-431E-899C-28A6920B5029}"/>
              </a:ext>
            </a:extLst>
          </p:cNvPr>
          <p:cNvSpPr/>
          <p:nvPr userDrawn="1"/>
        </p:nvSpPr>
        <p:spPr>
          <a:xfrm>
            <a:off x="12047196" y="1076179"/>
            <a:ext cx="3958046" cy="3958046"/>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40" noProof="0"/>
          </a:p>
        </p:txBody>
      </p:sp>
      <p:sp>
        <p:nvSpPr>
          <p:cNvPr id="18" name="Oval 17">
            <a:extLst>
              <a:ext uri="{FF2B5EF4-FFF2-40B4-BE49-F238E27FC236}">
                <a16:creationId xmlns:a16="http://schemas.microsoft.com/office/drawing/2014/main" id="{EE8B169A-8A2F-4425-A9A1-1B828428B434}"/>
              </a:ext>
            </a:extLst>
          </p:cNvPr>
          <p:cNvSpPr/>
          <p:nvPr userDrawn="1"/>
        </p:nvSpPr>
        <p:spPr>
          <a:xfrm>
            <a:off x="11665109" y="806894"/>
            <a:ext cx="1521823" cy="1521823"/>
          </a:xfrm>
          <a:prstGeom prst="ellipse">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40" noProof="0"/>
          </a:p>
        </p:txBody>
      </p:sp>
    </p:spTree>
    <p:extLst>
      <p:ext uri="{BB962C8B-B14F-4D97-AF65-F5344CB8AC3E}">
        <p14:creationId xmlns:p14="http://schemas.microsoft.com/office/powerpoint/2010/main" val="83716284"/>
      </p:ext>
    </p:extLst>
  </p:cSld>
  <p:clrMapOvr>
    <a:masterClrMapping/>
  </p:clrMapOvr>
  <p:transition spd="slow">
    <p:push dir="u"/>
  </p:transition>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3796684" y="7627619"/>
            <a:ext cx="505610" cy="438150"/>
          </a:xfrm>
        </p:spPr>
        <p:txBody>
          <a:bodyPr/>
          <a:lstStyle/>
          <a:p>
            <a:fld id="{1DC16B4F-D09B-4475-9C11-B7185347EA1E}" type="slidenum">
              <a:rPr lang="en-US" smtClean="0"/>
              <a:pPr/>
              <a:t>‹#›</a:t>
            </a:fld>
            <a:endParaRPr lang="en-US"/>
          </a:p>
        </p:txBody>
      </p:sp>
    </p:spTree>
    <p:extLst>
      <p:ext uri="{BB962C8B-B14F-4D97-AF65-F5344CB8AC3E}">
        <p14:creationId xmlns:p14="http://schemas.microsoft.com/office/powerpoint/2010/main" val="3501004294"/>
      </p:ext>
    </p:extLst>
  </p:cSld>
  <p:clrMapOvr>
    <a:masterClrMapping/>
  </p:clrMapOvr>
  <p:transition spd="slow">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88234" y="344705"/>
            <a:ext cx="13887837" cy="869097"/>
          </a:xfrm>
          <a:prstGeom prst="rect">
            <a:avLst/>
          </a:prstGeom>
        </p:spPr>
        <p:txBody>
          <a:bodyPr anchor="ctr"/>
          <a:lstStyle>
            <a:lvl1pPr marL="0" indent="0" algn="ctr">
              <a:buNone/>
              <a:defRPr sz="6480" b="0" baseline="0">
                <a:solidFill>
                  <a:schemeClr val="tx1">
                    <a:lumMod val="85000"/>
                    <a:lumOff val="15000"/>
                  </a:schemeClr>
                </a:solidFill>
                <a:latin typeface="+mj-lt"/>
                <a:cs typeface="Arial" pitchFamily="34" charset="0"/>
              </a:defRPr>
            </a:lvl1pPr>
          </a:lstStyle>
          <a:p>
            <a:pPr lvl="0"/>
            <a:r>
              <a:rPr lang="en-US" altLang="ko-KR" dirty="0"/>
              <a:t>BASIC LAYOUT</a:t>
            </a:r>
          </a:p>
        </p:txBody>
      </p:sp>
      <p:pic>
        <p:nvPicPr>
          <p:cNvPr id="5" name="Picture 4"/>
          <p:cNvPicPr>
            <a:picLocks noChangeAspect="1"/>
          </p:cNvPicPr>
          <p:nvPr userDrawn="1"/>
        </p:nvPicPr>
        <p:blipFill>
          <a:blip r:embed="rId2" cstate="print">
            <a:lum bright="8000"/>
            <a:extLst>
              <a:ext uri="{28A0092B-C50C-407E-A947-70E740481C1C}">
                <a14:useLocalDpi xmlns:a14="http://schemas.microsoft.com/office/drawing/2010/main" val="0"/>
              </a:ext>
            </a:extLst>
          </a:blip>
          <a:stretch>
            <a:fillRect/>
          </a:stretch>
        </p:blipFill>
        <p:spPr>
          <a:xfrm>
            <a:off x="0" y="6571488"/>
            <a:ext cx="14630400" cy="1658112"/>
          </a:xfrm>
          <a:prstGeom prst="rect">
            <a:avLst/>
          </a:prstGeom>
        </p:spPr>
      </p:pic>
    </p:spTree>
    <p:extLst>
      <p:ext uri="{BB962C8B-B14F-4D97-AF65-F5344CB8AC3E}">
        <p14:creationId xmlns:p14="http://schemas.microsoft.com/office/powerpoint/2010/main" val="2095556262"/>
      </p:ext>
    </p:extLst>
  </p:cSld>
  <p:clrMapOvr>
    <a:masterClrMapping/>
  </p:clrMapOvr>
  <p:transition spd="slow">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C9ACA-3E57-4954-8A62-C58BB480FF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AB6A4E-8180-493E-ADBC-8C67399273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A084CF-15A6-498A-835C-96ADC22C9511}"/>
              </a:ext>
            </a:extLst>
          </p:cNvPr>
          <p:cNvSpPr>
            <a:spLocks noGrp="1"/>
          </p:cNvSpPr>
          <p:nvPr>
            <p:ph type="dt" sz="half" idx="10"/>
          </p:nvPr>
        </p:nvSpPr>
        <p:spPr/>
        <p:txBody>
          <a:bodyPr/>
          <a:lstStyle/>
          <a:p>
            <a:fld id="{296C01F4-CE63-4498-9FC8-DA157064B6CA}" type="datetimeFigureOut">
              <a:rPr lang="en-US" smtClean="0"/>
              <a:t>14/04/2026</a:t>
            </a:fld>
            <a:endParaRPr lang="en-US"/>
          </a:p>
        </p:txBody>
      </p:sp>
      <p:sp>
        <p:nvSpPr>
          <p:cNvPr id="5" name="Footer Placeholder 4">
            <a:extLst>
              <a:ext uri="{FF2B5EF4-FFF2-40B4-BE49-F238E27FC236}">
                <a16:creationId xmlns:a16="http://schemas.microsoft.com/office/drawing/2014/main" id="{C03399F2-B8E3-4457-8401-2EE7E45323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7685A9-C7CD-4AC4-86B0-C691DA96D1AE}"/>
              </a:ext>
            </a:extLst>
          </p:cNvPr>
          <p:cNvSpPr>
            <a:spLocks noGrp="1"/>
          </p:cNvSpPr>
          <p:nvPr>
            <p:ph type="sldNum" sz="quarter" idx="12"/>
          </p:nvPr>
        </p:nvSpPr>
        <p:spPr/>
        <p:txBody>
          <a:bodyPr/>
          <a:lstStyle/>
          <a:p>
            <a:fld id="{C3B3E4D2-C555-4B92-8E85-57EF167A58AC}" type="slidenum">
              <a:rPr lang="en-US" smtClean="0"/>
              <a:t>‹#›</a:t>
            </a:fld>
            <a:endParaRPr lang="en-US"/>
          </a:p>
        </p:txBody>
      </p:sp>
    </p:spTree>
    <p:extLst>
      <p:ext uri="{BB962C8B-B14F-4D97-AF65-F5344CB8AC3E}">
        <p14:creationId xmlns:p14="http://schemas.microsoft.com/office/powerpoint/2010/main" val="1174869886"/>
      </p:ext>
    </p:extLst>
  </p:cSld>
  <p:clrMapOvr>
    <a:masterClrMapping/>
  </p:clrMapOvr>
  <p:transition spd="slow">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txBody>
          <a:bodyPr/>
          <a:lstStyle/>
          <a:p>
            <a:endParaRPr lang="vi-VN"/>
          </a:p>
        </p:txBody>
      </p:sp>
      <p:sp>
        <p:nvSpPr>
          <p:cNvPr id="3" name="Shape 1"/>
          <p:cNvSpPr/>
          <p:nvPr/>
        </p:nvSpPr>
        <p:spPr>
          <a:xfrm>
            <a:off x="0" y="0"/>
            <a:ext cx="14630400" cy="8229600"/>
          </a:xfrm>
          <a:prstGeom prst="rect">
            <a:avLst/>
          </a:prstGeom>
          <a:solidFill>
            <a:srgbClr val="FFFFFF"/>
          </a:solidFill>
          <a:ln/>
        </p:spPr>
        <p:txBody>
          <a:bodyPr/>
          <a:lstStyle/>
          <a:p>
            <a:endParaRPr lang="vi-VN"/>
          </a:p>
        </p:txBody>
      </p:sp>
    </p:spTree>
    <p:extLst>
      <p:ext uri="{BB962C8B-B14F-4D97-AF65-F5344CB8AC3E}">
        <p14:creationId xmlns:p14="http://schemas.microsoft.com/office/powerpoint/2010/main" val="3959474206"/>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txBody>
          <a:bodyPr/>
          <a:lstStyle/>
          <a:p>
            <a:endParaRPr lang="en-US"/>
          </a:p>
        </p:txBody>
      </p:sp>
      <p:sp>
        <p:nvSpPr>
          <p:cNvPr id="3" name="Shape 1"/>
          <p:cNvSpPr/>
          <p:nvPr/>
        </p:nvSpPr>
        <p:spPr>
          <a:xfrm>
            <a:off x="0" y="0"/>
            <a:ext cx="14630400" cy="8229600"/>
          </a:xfrm>
          <a:prstGeom prst="rect">
            <a:avLst/>
          </a:prstGeom>
          <a:solidFill>
            <a:srgbClr val="FFFFFF"/>
          </a:solidFill>
          <a:ln/>
        </p:spPr>
        <p:txBody>
          <a:bodyPr/>
          <a:lstStyle/>
          <a:p>
            <a:endParaRPr lang="en-US"/>
          </a:p>
        </p:txBody>
      </p:sp>
    </p:spTree>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txBody>
          <a:bodyPr/>
          <a:lstStyle/>
          <a:p>
            <a:endParaRPr lang="en-US"/>
          </a:p>
        </p:txBody>
      </p:sp>
      <p:sp>
        <p:nvSpPr>
          <p:cNvPr id="3" name="Shape 1"/>
          <p:cNvSpPr/>
          <p:nvPr/>
        </p:nvSpPr>
        <p:spPr>
          <a:xfrm>
            <a:off x="0" y="0"/>
            <a:ext cx="14630400" cy="8229600"/>
          </a:xfrm>
          <a:prstGeom prst="rect">
            <a:avLst/>
          </a:prstGeom>
          <a:solidFill>
            <a:srgbClr val="FFFFFF"/>
          </a:solidFill>
          <a:ln/>
        </p:spPr>
        <p:txBody>
          <a:bodyPr/>
          <a:lstStyle/>
          <a:p>
            <a:endParaRPr lang="en-US"/>
          </a:p>
        </p:txBody>
      </p:sp>
    </p:spTree>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txBody>
          <a:bodyPr/>
          <a:lstStyle/>
          <a:p>
            <a:endParaRPr lang="en-US"/>
          </a:p>
        </p:txBody>
      </p:sp>
      <p:sp>
        <p:nvSpPr>
          <p:cNvPr id="3" name="Shape 1"/>
          <p:cNvSpPr/>
          <p:nvPr/>
        </p:nvSpPr>
        <p:spPr>
          <a:xfrm>
            <a:off x="0" y="0"/>
            <a:ext cx="14630400" cy="8229600"/>
          </a:xfrm>
          <a:prstGeom prst="rect">
            <a:avLst/>
          </a:prstGeom>
          <a:solidFill>
            <a:srgbClr val="FFFFFF"/>
          </a:solidFill>
          <a:ln/>
        </p:spPr>
        <p:txBody>
          <a:bodyPr/>
          <a:lstStyle/>
          <a:p>
            <a:endParaRPr lang="en-US"/>
          </a:p>
        </p:txBody>
      </p:sp>
    </p:spTree>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theme" Target="../theme/theme2.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19" Type="http://schemas.openxmlformats.org/officeDocument/2006/relationships/image" Target="../media/image1.png"/><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93" r:id="rId27"/>
    <p:sldLayoutId id="2147483695" r:id="rId28"/>
    <p:sldLayoutId id="2147483696" r:id="rId29"/>
    <p:sldLayoutId id="2147483697" r:id="rId30"/>
    <p:sldLayoutId id="2147483698" r:id="rId31"/>
  </p:sldLayoutIdLst>
  <p:transition spd="slow">
    <p:push dir="u"/>
  </p:transition>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1520" y="329566"/>
            <a:ext cx="13167360" cy="1371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731520" y="1920242"/>
            <a:ext cx="13167360" cy="543115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31520" y="7627621"/>
            <a:ext cx="3413760" cy="438150"/>
          </a:xfrm>
          <a:prstGeom prst="rect">
            <a:avLst/>
          </a:prstGeom>
        </p:spPr>
        <p:txBody>
          <a:bodyPr vert="horz" lIns="91440" tIns="45720" rIns="91440" bIns="45720" rtlCol="0" anchor="ctr"/>
          <a:lstStyle>
            <a:lvl1pPr algn="l">
              <a:defRPr sz="1920">
                <a:solidFill>
                  <a:schemeClr val="tx1">
                    <a:tint val="75000"/>
                  </a:schemeClr>
                </a:solidFill>
                <a:latin typeface="Myriad Pro" panose="020B0503030403020204" pitchFamily="34" charset="0"/>
              </a:defRPr>
            </a:lvl1pPr>
          </a:lstStyle>
          <a:p>
            <a:fld id="{6A0E890D-3519-2043-9347-9C5BE82AA1B0}" type="datetimeFigureOut">
              <a:rPr lang="en-US" smtClean="0"/>
              <a:pPr/>
              <a:t>14/04/2026</a:t>
            </a:fld>
            <a:endParaRPr lang="en-US"/>
          </a:p>
        </p:txBody>
      </p:sp>
      <p:sp>
        <p:nvSpPr>
          <p:cNvPr id="5" name="Footer Placeholder 4"/>
          <p:cNvSpPr>
            <a:spLocks noGrp="1"/>
          </p:cNvSpPr>
          <p:nvPr>
            <p:ph type="ftr" sz="quarter" idx="3"/>
          </p:nvPr>
        </p:nvSpPr>
        <p:spPr>
          <a:xfrm>
            <a:off x="4998720" y="7627621"/>
            <a:ext cx="4632960" cy="438150"/>
          </a:xfrm>
          <a:prstGeom prst="rect">
            <a:avLst/>
          </a:prstGeom>
        </p:spPr>
        <p:txBody>
          <a:bodyPr vert="horz" lIns="91440" tIns="45720" rIns="91440" bIns="45720" rtlCol="0" anchor="ctr"/>
          <a:lstStyle>
            <a:lvl1pPr algn="ctr">
              <a:defRPr sz="1920">
                <a:solidFill>
                  <a:schemeClr val="tx1">
                    <a:tint val="75000"/>
                  </a:schemeClr>
                </a:solidFill>
                <a:latin typeface="Myriad Pro" panose="020B0503030403020204" pitchFamily="34" charset="0"/>
              </a:defRPr>
            </a:lvl1pPr>
          </a:lstStyle>
          <a:p>
            <a:endParaRPr lang="en-US"/>
          </a:p>
        </p:txBody>
      </p:sp>
      <p:sp>
        <p:nvSpPr>
          <p:cNvPr id="6" name="Slide Number Placeholder 5"/>
          <p:cNvSpPr>
            <a:spLocks noGrp="1"/>
          </p:cNvSpPr>
          <p:nvPr>
            <p:ph type="sldNum" sz="quarter" idx="4"/>
          </p:nvPr>
        </p:nvSpPr>
        <p:spPr>
          <a:xfrm>
            <a:off x="10485120" y="7627621"/>
            <a:ext cx="3413760" cy="438150"/>
          </a:xfrm>
          <a:prstGeom prst="rect">
            <a:avLst/>
          </a:prstGeom>
        </p:spPr>
        <p:txBody>
          <a:bodyPr vert="horz" lIns="91440" tIns="45720" rIns="91440" bIns="45720" rtlCol="0" anchor="ctr"/>
          <a:lstStyle>
            <a:lvl1pPr algn="r">
              <a:defRPr sz="1920">
                <a:solidFill>
                  <a:schemeClr val="tx1">
                    <a:tint val="75000"/>
                  </a:schemeClr>
                </a:solidFill>
                <a:latin typeface="Myriad Pro" panose="020B0503030403020204" pitchFamily="34" charset="0"/>
              </a:defRPr>
            </a:lvl1pPr>
          </a:lstStyle>
          <a:p>
            <a:fld id="{7D470A9D-5803-8047-9CBB-8112E677E7D3}" type="slidenum">
              <a:rPr lang="en-US" smtClean="0"/>
              <a:pPr/>
              <a:t>‹#›</a:t>
            </a:fld>
            <a:endParaRPr lang="en-US"/>
          </a:p>
        </p:txBody>
      </p:sp>
    </p:spTree>
    <p:extLst>
      <p:ext uri="{BB962C8B-B14F-4D97-AF65-F5344CB8AC3E}">
        <p14:creationId xmlns:p14="http://schemas.microsoft.com/office/powerpoint/2010/main" val="1533701069"/>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4" r:id="rId17"/>
  </p:sldLayoutIdLst>
  <p:transition spd="slow">
    <p:push dir="u"/>
  </p:transition>
  <p:txStyles>
    <p:titleStyle>
      <a:lvl1pPr algn="ctr" defTabSz="731520" rtl="0" eaLnBrk="1" latinLnBrk="0" hangingPunct="1">
        <a:spcBef>
          <a:spcPct val="0"/>
        </a:spcBef>
        <a:buNone/>
        <a:defRPr sz="7040" kern="1200">
          <a:solidFill>
            <a:schemeClr val="tx1"/>
          </a:solidFill>
          <a:latin typeface="Myriad Pro" panose="020B0503030403020204" pitchFamily="34" charset="0"/>
          <a:ea typeface="+mj-ea"/>
          <a:cs typeface="+mj-cs"/>
        </a:defRPr>
      </a:lvl1pPr>
    </p:titleStyle>
    <p:bodyStyle>
      <a:lvl1pPr marL="548640" indent="-548640" algn="l" defTabSz="731520" rtl="0" eaLnBrk="1" latinLnBrk="0" hangingPunct="1">
        <a:spcBef>
          <a:spcPct val="20000"/>
        </a:spcBef>
        <a:buFont typeface="Arial"/>
        <a:buChar char="•"/>
        <a:defRPr sz="5120" kern="1200">
          <a:solidFill>
            <a:schemeClr val="tx1"/>
          </a:solidFill>
          <a:latin typeface="Myriad Pro" panose="020B0503030403020204" pitchFamily="34" charset="0"/>
          <a:ea typeface="+mn-ea"/>
          <a:cs typeface="+mn-cs"/>
        </a:defRPr>
      </a:lvl1pPr>
      <a:lvl2pPr marL="1188720" indent="-457200" algn="l" defTabSz="731520" rtl="0" eaLnBrk="1" latinLnBrk="0" hangingPunct="1">
        <a:spcBef>
          <a:spcPct val="20000"/>
        </a:spcBef>
        <a:buFont typeface="Arial"/>
        <a:buChar char="–"/>
        <a:defRPr sz="4480" kern="1200">
          <a:solidFill>
            <a:schemeClr val="tx1"/>
          </a:solidFill>
          <a:latin typeface="Myriad Pro" panose="020B0503030403020204" pitchFamily="34" charset="0"/>
          <a:ea typeface="+mn-ea"/>
          <a:cs typeface="+mn-cs"/>
        </a:defRPr>
      </a:lvl2pPr>
      <a:lvl3pPr marL="1828800" indent="-365760" algn="l" defTabSz="731520" rtl="0" eaLnBrk="1" latinLnBrk="0" hangingPunct="1">
        <a:spcBef>
          <a:spcPct val="20000"/>
        </a:spcBef>
        <a:buFont typeface="Arial"/>
        <a:buChar char="•"/>
        <a:defRPr sz="3840" kern="1200">
          <a:solidFill>
            <a:schemeClr val="tx1"/>
          </a:solidFill>
          <a:latin typeface="Myriad Pro" panose="020B0503030403020204" pitchFamily="34" charset="0"/>
          <a:ea typeface="+mn-ea"/>
          <a:cs typeface="+mn-cs"/>
        </a:defRPr>
      </a:lvl3pPr>
      <a:lvl4pPr marL="2560320" indent="-365760" algn="l" defTabSz="731520" rtl="0" eaLnBrk="1" latinLnBrk="0" hangingPunct="1">
        <a:spcBef>
          <a:spcPct val="20000"/>
        </a:spcBef>
        <a:buFont typeface="Arial"/>
        <a:buChar char="–"/>
        <a:defRPr sz="3200" kern="1200">
          <a:solidFill>
            <a:schemeClr val="tx1"/>
          </a:solidFill>
          <a:latin typeface="Myriad Pro" panose="020B0503030403020204" pitchFamily="34" charset="0"/>
          <a:ea typeface="+mn-ea"/>
          <a:cs typeface="+mn-cs"/>
        </a:defRPr>
      </a:lvl4pPr>
      <a:lvl5pPr marL="3291840" indent="-365760" algn="l" defTabSz="731520" rtl="0" eaLnBrk="1" latinLnBrk="0" hangingPunct="1">
        <a:spcBef>
          <a:spcPct val="20000"/>
        </a:spcBef>
        <a:buFont typeface="Arial"/>
        <a:buChar char="»"/>
        <a:defRPr sz="3200" kern="1200">
          <a:solidFill>
            <a:schemeClr val="tx1"/>
          </a:solidFill>
          <a:latin typeface="Myriad Pro" panose="020B0503030403020204" pitchFamily="34" charset="0"/>
          <a:ea typeface="+mn-ea"/>
          <a:cs typeface="+mn-cs"/>
        </a:defRPr>
      </a:lvl5pPr>
      <a:lvl6pPr marL="4023360" indent="-365760" algn="l" defTabSz="731520" rtl="0" eaLnBrk="1" latinLnBrk="0" hangingPunct="1">
        <a:spcBef>
          <a:spcPct val="20000"/>
        </a:spcBef>
        <a:buFont typeface="Arial"/>
        <a:buChar char="•"/>
        <a:defRPr sz="3200" kern="1200">
          <a:solidFill>
            <a:schemeClr val="tx1"/>
          </a:solidFill>
          <a:latin typeface="+mn-lt"/>
          <a:ea typeface="+mn-ea"/>
          <a:cs typeface="+mn-cs"/>
        </a:defRPr>
      </a:lvl6pPr>
      <a:lvl7pPr marL="4754880" indent="-365760" algn="l" defTabSz="731520" rtl="0" eaLnBrk="1" latinLnBrk="0" hangingPunct="1">
        <a:spcBef>
          <a:spcPct val="20000"/>
        </a:spcBef>
        <a:buFont typeface="Arial"/>
        <a:buChar char="•"/>
        <a:defRPr sz="3200" kern="1200">
          <a:solidFill>
            <a:schemeClr val="tx1"/>
          </a:solidFill>
          <a:latin typeface="+mn-lt"/>
          <a:ea typeface="+mn-ea"/>
          <a:cs typeface="+mn-cs"/>
        </a:defRPr>
      </a:lvl7pPr>
      <a:lvl8pPr marL="5486400" indent="-365760" algn="l" defTabSz="731520" rtl="0" eaLnBrk="1" latinLnBrk="0" hangingPunct="1">
        <a:spcBef>
          <a:spcPct val="20000"/>
        </a:spcBef>
        <a:buFont typeface="Arial"/>
        <a:buChar char="•"/>
        <a:defRPr sz="3200" kern="1200">
          <a:solidFill>
            <a:schemeClr val="tx1"/>
          </a:solidFill>
          <a:latin typeface="+mn-lt"/>
          <a:ea typeface="+mn-ea"/>
          <a:cs typeface="+mn-cs"/>
        </a:defRPr>
      </a:lvl8pPr>
      <a:lvl9pPr marL="6217920" indent="-365760" algn="l" defTabSz="731520" rtl="0" eaLnBrk="1" latinLnBrk="0" hangingPunct="1">
        <a:spcBef>
          <a:spcPct val="20000"/>
        </a:spcBef>
        <a:buFont typeface="Arial"/>
        <a:buChar char="•"/>
        <a:defRPr sz="3200" kern="1200">
          <a:solidFill>
            <a:schemeClr val="tx1"/>
          </a:solidFill>
          <a:latin typeface="+mn-lt"/>
          <a:ea typeface="+mn-ea"/>
          <a:cs typeface="+mn-cs"/>
        </a:defRPr>
      </a:lvl9pPr>
    </p:bodyStyle>
    <p:otherStyle>
      <a:defPPr>
        <a:defRPr lang="en-US"/>
      </a:defPPr>
      <a:lvl1pPr marL="0" algn="l" defTabSz="731520" rtl="0" eaLnBrk="1" latinLnBrk="0" hangingPunct="1">
        <a:defRPr sz="2880" kern="1200">
          <a:solidFill>
            <a:schemeClr val="tx1"/>
          </a:solidFill>
          <a:latin typeface="+mn-lt"/>
          <a:ea typeface="+mn-ea"/>
          <a:cs typeface="+mn-cs"/>
        </a:defRPr>
      </a:lvl1pPr>
      <a:lvl2pPr marL="731520" algn="l" defTabSz="731520" rtl="0" eaLnBrk="1" latinLnBrk="0" hangingPunct="1">
        <a:defRPr sz="2880" kern="1200">
          <a:solidFill>
            <a:schemeClr val="tx1"/>
          </a:solidFill>
          <a:latin typeface="+mn-lt"/>
          <a:ea typeface="+mn-ea"/>
          <a:cs typeface="+mn-cs"/>
        </a:defRPr>
      </a:lvl2pPr>
      <a:lvl3pPr marL="1463040" algn="l" defTabSz="731520" rtl="0" eaLnBrk="1" latinLnBrk="0" hangingPunct="1">
        <a:defRPr sz="2880" kern="1200">
          <a:solidFill>
            <a:schemeClr val="tx1"/>
          </a:solidFill>
          <a:latin typeface="+mn-lt"/>
          <a:ea typeface="+mn-ea"/>
          <a:cs typeface="+mn-cs"/>
        </a:defRPr>
      </a:lvl3pPr>
      <a:lvl4pPr marL="2194560" algn="l" defTabSz="731520" rtl="0" eaLnBrk="1" latinLnBrk="0" hangingPunct="1">
        <a:defRPr sz="2880" kern="1200">
          <a:solidFill>
            <a:schemeClr val="tx1"/>
          </a:solidFill>
          <a:latin typeface="+mn-lt"/>
          <a:ea typeface="+mn-ea"/>
          <a:cs typeface="+mn-cs"/>
        </a:defRPr>
      </a:lvl4pPr>
      <a:lvl5pPr marL="2926080" algn="l" defTabSz="731520" rtl="0" eaLnBrk="1" latinLnBrk="0" hangingPunct="1">
        <a:defRPr sz="2880" kern="1200">
          <a:solidFill>
            <a:schemeClr val="tx1"/>
          </a:solidFill>
          <a:latin typeface="+mn-lt"/>
          <a:ea typeface="+mn-ea"/>
          <a:cs typeface="+mn-cs"/>
        </a:defRPr>
      </a:lvl5pPr>
      <a:lvl6pPr marL="3657600" algn="l" defTabSz="731520" rtl="0" eaLnBrk="1" latinLnBrk="0" hangingPunct="1">
        <a:defRPr sz="2880" kern="1200">
          <a:solidFill>
            <a:schemeClr val="tx1"/>
          </a:solidFill>
          <a:latin typeface="+mn-lt"/>
          <a:ea typeface="+mn-ea"/>
          <a:cs typeface="+mn-cs"/>
        </a:defRPr>
      </a:lvl6pPr>
      <a:lvl7pPr marL="4389120" algn="l" defTabSz="731520" rtl="0" eaLnBrk="1" latinLnBrk="0" hangingPunct="1">
        <a:defRPr sz="2880" kern="1200">
          <a:solidFill>
            <a:schemeClr val="tx1"/>
          </a:solidFill>
          <a:latin typeface="+mn-lt"/>
          <a:ea typeface="+mn-ea"/>
          <a:cs typeface="+mn-cs"/>
        </a:defRPr>
      </a:lvl7pPr>
      <a:lvl8pPr marL="5120640" algn="l" defTabSz="731520" rtl="0" eaLnBrk="1" latinLnBrk="0" hangingPunct="1">
        <a:defRPr sz="2880" kern="1200">
          <a:solidFill>
            <a:schemeClr val="tx1"/>
          </a:solidFill>
          <a:latin typeface="+mn-lt"/>
          <a:ea typeface="+mn-ea"/>
          <a:cs typeface="+mn-cs"/>
        </a:defRPr>
      </a:lvl8pPr>
      <a:lvl9pPr marL="5852160" algn="l" defTabSz="731520" rtl="0" eaLnBrk="1" latinLnBrk="0" hangingPunct="1">
        <a:defRPr sz="28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38.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28.xml"/><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29.xml"/><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30.xml"/><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31.xml"/><Relationship Id="rId5" Type="http://schemas.openxmlformats.org/officeDocument/2006/relationships/image" Target="../media/image43.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38.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15.xml"/><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1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22.xml"/><Relationship Id="rId1" Type="http://schemas.openxmlformats.org/officeDocument/2006/relationships/slideLayout" Target="../slideLayouts/slideLayout18.xml"/><Relationship Id="rId6" Type="http://schemas.openxmlformats.org/officeDocument/2006/relationships/image" Target="../media/image61.pn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3.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6.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27.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2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7.xml"/><Relationship Id="rId1" Type="http://schemas.openxmlformats.org/officeDocument/2006/relationships/slideLayout" Target="../slideLayouts/slideLayout23.xml"/><Relationship Id="rId5" Type="http://schemas.openxmlformats.org/officeDocument/2006/relationships/image" Target="../media/image86.png"/><Relationship Id="rId4" Type="http://schemas.openxmlformats.org/officeDocument/2006/relationships/image" Target="../media/image85.png"/></Relationships>
</file>

<file path=ppt/slides/_rels/slide2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8.xml"/><Relationship Id="rId1" Type="http://schemas.openxmlformats.org/officeDocument/2006/relationships/slideLayout" Target="../slideLayouts/slideLayout27.xml"/><Relationship Id="rId4" Type="http://schemas.openxmlformats.org/officeDocument/2006/relationships/image" Target="../media/image8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8.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4.png"/><Relationship Id="rId7"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20.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5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6781" y="1828800"/>
            <a:ext cx="550545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53"/>
          <p:cNvSpPr>
            <a:spLocks noChangeArrowheads="1"/>
          </p:cNvSpPr>
          <p:nvPr/>
        </p:nvSpPr>
        <p:spPr bwMode="auto">
          <a:xfrm>
            <a:off x="5625605" y="2091690"/>
            <a:ext cx="39786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3000" b="1">
                <a:solidFill>
                  <a:schemeClr val="bg1"/>
                </a:solidFill>
              </a:rPr>
              <a:t>1</a:t>
            </a:r>
          </a:p>
        </p:txBody>
      </p:sp>
      <p:sp>
        <p:nvSpPr>
          <p:cNvPr id="8196" name="Rectangle 55"/>
          <p:cNvSpPr>
            <a:spLocks noChangeArrowheads="1"/>
          </p:cNvSpPr>
          <p:nvPr/>
        </p:nvSpPr>
        <p:spPr bwMode="auto">
          <a:xfrm>
            <a:off x="5648465" y="3518535"/>
            <a:ext cx="39786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3000" b="1">
                <a:solidFill>
                  <a:schemeClr val="bg1"/>
                </a:solidFill>
              </a:rPr>
              <a:t>2</a:t>
            </a:r>
          </a:p>
        </p:txBody>
      </p:sp>
      <p:sp>
        <p:nvSpPr>
          <p:cNvPr id="58" name="TextBox 57"/>
          <p:cNvSpPr txBox="1">
            <a:spLocks noChangeArrowheads="1"/>
          </p:cNvSpPr>
          <p:nvPr/>
        </p:nvSpPr>
        <p:spPr bwMode="auto">
          <a:xfrm flipH="1">
            <a:off x="6372226" y="2120266"/>
            <a:ext cx="6429374" cy="535531"/>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2880" b="1" dirty="0">
                <a:solidFill>
                  <a:srgbClr val="0070C0"/>
                </a:solidFill>
                <a:latin typeface="Segoe UI" panose="020B0502040204020203" pitchFamily="34" charset="0"/>
                <a:cs typeface="Segoe UI" panose="020B0502040204020203" pitchFamily="34" charset="0"/>
              </a:rPr>
              <a:t>CƠ SỞ PHÁP LÝ</a:t>
            </a:r>
          </a:p>
        </p:txBody>
      </p:sp>
      <p:sp>
        <p:nvSpPr>
          <p:cNvPr id="8198" name="Rectangle 58"/>
          <p:cNvSpPr>
            <a:spLocks noChangeArrowheads="1"/>
          </p:cNvSpPr>
          <p:nvPr/>
        </p:nvSpPr>
        <p:spPr bwMode="auto">
          <a:xfrm>
            <a:off x="5648465" y="4901565"/>
            <a:ext cx="39786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3000" b="1">
                <a:solidFill>
                  <a:schemeClr val="bg1"/>
                </a:solidFill>
              </a:rPr>
              <a:t>3</a:t>
            </a:r>
          </a:p>
        </p:txBody>
      </p:sp>
      <p:sp>
        <p:nvSpPr>
          <p:cNvPr id="8199" name="Rectangle 59"/>
          <p:cNvSpPr>
            <a:spLocks noChangeArrowheads="1"/>
          </p:cNvSpPr>
          <p:nvPr/>
        </p:nvSpPr>
        <p:spPr bwMode="auto">
          <a:xfrm>
            <a:off x="5659895" y="6330315"/>
            <a:ext cx="39786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3000" b="1">
                <a:solidFill>
                  <a:schemeClr val="bg1"/>
                </a:solidFill>
              </a:rPr>
              <a:t>4</a:t>
            </a:r>
          </a:p>
        </p:txBody>
      </p:sp>
      <p:sp>
        <p:nvSpPr>
          <p:cNvPr id="8200" name="TextBox 60"/>
          <p:cNvSpPr txBox="1">
            <a:spLocks noChangeArrowheads="1"/>
          </p:cNvSpPr>
          <p:nvPr/>
        </p:nvSpPr>
        <p:spPr bwMode="auto">
          <a:xfrm flipH="1">
            <a:off x="6446520" y="3560446"/>
            <a:ext cx="6840856"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80" b="1" dirty="0">
                <a:solidFill>
                  <a:srgbClr val="0070C0"/>
                </a:solidFill>
                <a:latin typeface="Segoe UI" panose="020B0502040204020203" pitchFamily="34" charset="0"/>
                <a:cs typeface="Segoe UI" panose="020B0502040204020203" pitchFamily="34" charset="0"/>
              </a:rPr>
              <a:t>TỔNG QUAN HỆ THỐNG</a:t>
            </a:r>
          </a:p>
        </p:txBody>
      </p:sp>
      <p:sp>
        <p:nvSpPr>
          <p:cNvPr id="62" name="TextBox 61"/>
          <p:cNvSpPr txBox="1">
            <a:spLocks noChangeArrowheads="1"/>
          </p:cNvSpPr>
          <p:nvPr/>
        </p:nvSpPr>
        <p:spPr bwMode="auto">
          <a:xfrm flipH="1">
            <a:off x="6457950" y="4735830"/>
            <a:ext cx="6840856" cy="978729"/>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2880" b="1" dirty="0">
                <a:solidFill>
                  <a:srgbClr val="0070C0"/>
                </a:solidFill>
                <a:latin typeface="Segoe UI" panose="020B0502040204020203" pitchFamily="34" charset="0"/>
                <a:cs typeface="Segoe UI" panose="020B0502040204020203" pitchFamily="34" charset="0"/>
              </a:rPr>
              <a:t>PHƯƠNG ÁN TRIỂN KHAI &amp; QUẢN TRỊ VẬN HÀNH</a:t>
            </a:r>
          </a:p>
        </p:txBody>
      </p:sp>
      <p:sp>
        <p:nvSpPr>
          <p:cNvPr id="65" name="TextBox 64"/>
          <p:cNvSpPr txBox="1">
            <a:spLocks noChangeArrowheads="1"/>
          </p:cNvSpPr>
          <p:nvPr/>
        </p:nvSpPr>
        <p:spPr bwMode="auto">
          <a:xfrm flipH="1">
            <a:off x="6457950" y="6383656"/>
            <a:ext cx="6840856" cy="535531"/>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2880" b="1" dirty="0">
                <a:solidFill>
                  <a:srgbClr val="0070C0"/>
                </a:solidFill>
                <a:latin typeface="Segoe UI" panose="020B0502040204020203" pitchFamily="34" charset="0"/>
                <a:cs typeface="Segoe UI" panose="020B0502040204020203" pitchFamily="34" charset="0"/>
              </a:rPr>
              <a:t>TRAO ĐỔI, THẢO LUẬN</a:t>
            </a:r>
          </a:p>
        </p:txBody>
      </p:sp>
      <p:sp>
        <p:nvSpPr>
          <p:cNvPr id="8203" name="Title 1"/>
          <p:cNvSpPr>
            <a:spLocks noGrp="1"/>
          </p:cNvSpPr>
          <p:nvPr>
            <p:ph type="title" idx="4294967295"/>
          </p:nvPr>
        </p:nvSpPr>
        <p:spPr bwMode="auto">
          <a:xfrm>
            <a:off x="0" y="3989388"/>
            <a:ext cx="2819400" cy="679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9728" tIns="54864" rIns="109728" bIns="54864" numCol="1" anchor="t" anchorCtr="0" compatLnSpc="1">
            <a:prstTxWarp prst="textNoShape">
              <a:avLst/>
            </a:prstTxWarp>
          </a:bodyPr>
          <a:lstStyle/>
          <a:p>
            <a:r>
              <a:rPr lang="en-US" altLang="en-US" sz="2880" b="1" dirty="0">
                <a:solidFill>
                  <a:srgbClr val="0070C0"/>
                </a:solidFill>
                <a:latin typeface="Segoe UI" panose="020B0502040204020203" pitchFamily="34" charset="0"/>
                <a:cs typeface="Segoe UI" panose="020B0502040204020203" pitchFamily="34" charset="0"/>
              </a:rPr>
              <a:t>NỘI DUNG </a:t>
            </a:r>
          </a:p>
        </p:txBody>
      </p:sp>
      <p:pic>
        <p:nvPicPr>
          <p:cNvPr id="8204" name="Picture 6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60320" y="4577716"/>
            <a:ext cx="1236346" cy="158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CA9FDAC7-600F-85CF-8F40-64C464CA543C}"/>
              </a:ext>
            </a:extLst>
          </p:cNvPr>
          <p:cNvSpPr txBox="1"/>
          <p:nvPr/>
        </p:nvSpPr>
        <p:spPr>
          <a:xfrm>
            <a:off x="289367" y="104169"/>
            <a:ext cx="6429374" cy="1252843"/>
          </a:xfrm>
          <a:prstGeom prst="rect">
            <a:avLst/>
          </a:prstGeom>
          <a:solidFill>
            <a:schemeClr val="bg1"/>
          </a:solidFill>
        </p:spPr>
        <p:txBody>
          <a:bodyPr wrap="square" rtlCol="0">
            <a:spAutoFit/>
          </a:bodyPr>
          <a:lstStyle/>
          <a:p>
            <a:pPr algn="ctr">
              <a:lnSpc>
                <a:spcPct val="150000"/>
              </a:lnSpc>
            </a:pPr>
            <a:r>
              <a:rPr lang="en-US" sz="2400" b="1" dirty="0">
                <a:solidFill>
                  <a:schemeClr val="accent2"/>
                </a:solidFill>
                <a:latin typeface="Segoe UI" panose="020B0502040204020203" pitchFamily="34" charset="0"/>
                <a:cs typeface="Segoe UI" panose="020B0502040204020203" pitchFamily="34" charset="0"/>
              </a:rPr>
              <a:t>UBND TỈNH NINH BÌNH</a:t>
            </a:r>
          </a:p>
          <a:p>
            <a:pPr algn="ctr">
              <a:lnSpc>
                <a:spcPct val="150000"/>
              </a:lnSpc>
            </a:pPr>
            <a:r>
              <a:rPr lang="en-US" sz="3000" b="1" dirty="0">
                <a:solidFill>
                  <a:schemeClr val="accent2"/>
                </a:solidFill>
                <a:latin typeface="Segoe UI" panose="020B0502040204020203" pitchFamily="34" charset="0"/>
                <a:cs typeface="Segoe UI" panose="020B0502040204020203" pitchFamily="34" charset="0"/>
              </a:rPr>
              <a:t>SỞ KHOA HỌC VÀ CÔNG NGHỆ</a:t>
            </a:r>
          </a:p>
        </p:txBody>
      </p:sp>
      <p:sp>
        <p:nvSpPr>
          <p:cNvPr id="3" name="TextBox 2">
            <a:extLst>
              <a:ext uri="{FF2B5EF4-FFF2-40B4-BE49-F238E27FC236}">
                <a16:creationId xmlns:a16="http://schemas.microsoft.com/office/drawing/2014/main" id="{A72276E1-BB4C-AFB9-86E2-186F2A38D89E}"/>
              </a:ext>
            </a:extLst>
          </p:cNvPr>
          <p:cNvSpPr txBox="1"/>
          <p:nvPr/>
        </p:nvSpPr>
        <p:spPr>
          <a:xfrm>
            <a:off x="6944810" y="43388"/>
            <a:ext cx="7361496" cy="1252843"/>
          </a:xfrm>
          <a:prstGeom prst="rect">
            <a:avLst/>
          </a:prstGeom>
          <a:solidFill>
            <a:schemeClr val="bg1"/>
          </a:solidFill>
        </p:spPr>
        <p:txBody>
          <a:bodyPr wrap="square" rtlCol="0">
            <a:spAutoFit/>
          </a:bodyPr>
          <a:lstStyle/>
          <a:p>
            <a:pPr algn="ctr">
              <a:lnSpc>
                <a:spcPct val="150000"/>
              </a:lnSpc>
            </a:pPr>
            <a:r>
              <a:rPr lang="en-US" sz="2400" b="1" dirty="0">
                <a:solidFill>
                  <a:srgbClr val="0070C0"/>
                </a:solidFill>
                <a:latin typeface="Segoe UI" panose="020B0502040204020203" pitchFamily="34" charset="0"/>
                <a:cs typeface="Segoe UI" panose="020B0502040204020203" pitchFamily="34" charset="0"/>
              </a:rPr>
              <a:t>TẬP ĐOÀN BƯU CHÍNH VIỄN THÔNG VIỆT NAM</a:t>
            </a:r>
          </a:p>
          <a:p>
            <a:pPr algn="ctr">
              <a:lnSpc>
                <a:spcPct val="150000"/>
              </a:lnSpc>
            </a:pPr>
            <a:r>
              <a:rPr lang="en-US" sz="3000" b="1" dirty="0">
                <a:solidFill>
                  <a:srgbClr val="0070C0"/>
                </a:solidFill>
                <a:latin typeface="Segoe UI" panose="020B0502040204020203" pitchFamily="34" charset="0"/>
                <a:cs typeface="Segoe UI" panose="020B0502040204020203" pitchFamily="34" charset="0"/>
              </a:rPr>
              <a:t>VNPT NINH BÌNH</a:t>
            </a:r>
          </a:p>
        </p:txBody>
      </p:sp>
    </p:spTree>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4479905" y="305441"/>
            <a:ext cx="5670590" cy="708779"/>
          </a:xfrm>
          <a:prstGeom prst="rect">
            <a:avLst/>
          </a:prstGeom>
          <a:noFill/>
          <a:ln/>
        </p:spPr>
        <p:txBody>
          <a:bodyPr wrap="none" lIns="0" tIns="0" rIns="0" bIns="0" rtlCol="0" anchor="t"/>
          <a:lstStyle/>
          <a:p>
            <a:pPr marL="0" indent="0" algn="l">
              <a:lnSpc>
                <a:spcPts val="5550"/>
              </a:lnSpc>
              <a:buNone/>
            </a:pPr>
            <a:r>
              <a:rPr lang="en-US" sz="3700" b="1" dirty="0">
                <a:solidFill>
                  <a:schemeClr val="accent1"/>
                </a:solidFill>
                <a:latin typeface="Inter Bold" pitchFamily="34" charset="0"/>
                <a:ea typeface="Inter Bold" pitchFamily="34" charset="-122"/>
                <a:cs typeface="Inter Bold" pitchFamily="34" charset="-120"/>
              </a:rPr>
              <a:t>1.QUẢN TRỊ HỆ THỐNG</a:t>
            </a:r>
            <a:endParaRPr lang="en-US" sz="3700" dirty="0">
              <a:solidFill>
                <a:schemeClr val="accent1"/>
              </a:solidFill>
            </a:endParaRPr>
          </a:p>
        </p:txBody>
      </p:sp>
      <p:sp>
        <p:nvSpPr>
          <p:cNvPr id="4" name="Text 1"/>
          <p:cNvSpPr/>
          <p:nvPr/>
        </p:nvSpPr>
        <p:spPr>
          <a:xfrm>
            <a:off x="454744" y="1369929"/>
            <a:ext cx="5257688" cy="5068971"/>
          </a:xfrm>
          <a:prstGeom prst="rect">
            <a:avLst/>
          </a:prstGeom>
          <a:noFill/>
          <a:ln/>
        </p:spPr>
        <p:txBody>
          <a:bodyPr wrap="square" lIns="0" tIns="0" rIns="0" bIns="0" rtlCol="0" anchor="t"/>
          <a:lstStyle/>
          <a:p>
            <a:pPr marL="342900" indent="-342900" algn="just">
              <a:lnSpc>
                <a:spcPct val="150000"/>
              </a:lnSpc>
              <a:buSzPct val="100000"/>
              <a:buChar char="•"/>
            </a:pPr>
            <a:r>
              <a:rPr lang="en-US" sz="1750" b="1" dirty="0">
                <a:solidFill>
                  <a:srgbClr val="464646"/>
                </a:solidFill>
                <a:latin typeface="Inter Medium" pitchFamily="34" charset="0"/>
                <a:ea typeface="Inter Medium" pitchFamily="34" charset="-122"/>
                <a:cs typeface="Inter Medium" pitchFamily="34" charset="-120"/>
              </a:rPr>
              <a:t>Quản lý tài khoản người dùng</a:t>
            </a:r>
            <a:r>
              <a:rPr lang="en-US" sz="1750" dirty="0">
                <a:solidFill>
                  <a:srgbClr val="464646"/>
                </a:solidFill>
                <a:latin typeface="Inter Medium" pitchFamily="34" charset="0"/>
                <a:ea typeface="Inter Medium" pitchFamily="34" charset="-122"/>
                <a:cs typeface="Inter Medium" pitchFamily="34" charset="-120"/>
              </a:rPr>
              <a:t>: tạo mới, chỉnh sửa, khoá/mở khoá tài khoản</a:t>
            </a:r>
          </a:p>
          <a:p>
            <a:pPr marL="342900" indent="-342900" algn="just">
              <a:lnSpc>
                <a:spcPct val="150000"/>
              </a:lnSpc>
              <a:buSzPct val="100000"/>
              <a:buChar char="•"/>
            </a:pPr>
            <a:endParaRPr lang="en-US" sz="1750" dirty="0"/>
          </a:p>
          <a:p>
            <a:pPr marL="342900" indent="-342900" algn="just">
              <a:lnSpc>
                <a:spcPct val="150000"/>
              </a:lnSpc>
              <a:buSzPct val="100000"/>
              <a:buChar char="•"/>
            </a:pPr>
            <a:r>
              <a:rPr lang="en-US" sz="1750" b="1" dirty="0">
                <a:solidFill>
                  <a:srgbClr val="464646"/>
                </a:solidFill>
                <a:latin typeface="Inter Medium" pitchFamily="34" charset="0"/>
                <a:ea typeface="Inter Medium" pitchFamily="34" charset="-122"/>
                <a:cs typeface="Inter Medium" pitchFamily="34" charset="-120"/>
              </a:rPr>
              <a:t>Phân quyền theo vai trò</a:t>
            </a:r>
            <a:r>
              <a:rPr lang="en-US" sz="1750" dirty="0">
                <a:solidFill>
                  <a:srgbClr val="464646"/>
                </a:solidFill>
                <a:latin typeface="Inter Medium" pitchFamily="34" charset="0"/>
                <a:ea typeface="Inter Medium" pitchFamily="34" charset="-122"/>
                <a:cs typeface="Inter Medium" pitchFamily="34" charset="-120"/>
              </a:rPr>
              <a:t>: ADMIN (toàn quyền), ADMIN_XP (theo xã phụ trách), VIEWER (chỉ xem)</a:t>
            </a:r>
          </a:p>
          <a:p>
            <a:pPr marL="342900" indent="-342900" algn="just">
              <a:lnSpc>
                <a:spcPct val="150000"/>
              </a:lnSpc>
              <a:buSzPct val="100000"/>
              <a:buChar char="•"/>
            </a:pPr>
            <a:endParaRPr lang="en-US" sz="1750" dirty="0"/>
          </a:p>
          <a:p>
            <a:pPr marL="342900" indent="-342900" algn="just">
              <a:lnSpc>
                <a:spcPct val="150000"/>
              </a:lnSpc>
              <a:buSzPct val="100000"/>
              <a:buChar char="•"/>
            </a:pPr>
            <a:r>
              <a:rPr lang="en-US" sz="1750" b="1" dirty="0">
                <a:solidFill>
                  <a:srgbClr val="464646"/>
                </a:solidFill>
                <a:latin typeface="Inter Medium" pitchFamily="34" charset="0"/>
                <a:ea typeface="Inter Medium" pitchFamily="34" charset="-122"/>
                <a:cs typeface="Inter Medium" pitchFamily="34" charset="-120"/>
              </a:rPr>
              <a:t>Cấu hình quyền truy cập</a:t>
            </a:r>
            <a:r>
              <a:rPr lang="en-US" sz="1750" dirty="0">
                <a:solidFill>
                  <a:srgbClr val="464646"/>
                </a:solidFill>
                <a:latin typeface="Inter Medium" pitchFamily="34" charset="0"/>
                <a:ea typeface="Inter Medium" pitchFamily="34" charset="-122"/>
                <a:cs typeface="Inter Medium" pitchFamily="34" charset="-120"/>
              </a:rPr>
              <a:t> từng menu cho từng nhóm người dùng</a:t>
            </a:r>
          </a:p>
          <a:p>
            <a:pPr marL="342900" indent="-342900" algn="just">
              <a:lnSpc>
                <a:spcPct val="150000"/>
              </a:lnSpc>
              <a:buSzPct val="100000"/>
              <a:buChar char="•"/>
            </a:pPr>
            <a:endParaRPr lang="en-US" sz="1750" dirty="0"/>
          </a:p>
          <a:p>
            <a:pPr marL="342900" indent="-342900" algn="just">
              <a:lnSpc>
                <a:spcPct val="150000"/>
              </a:lnSpc>
              <a:buSzPct val="100000"/>
              <a:buChar char="•"/>
            </a:pPr>
            <a:r>
              <a:rPr lang="en-US" sz="1750" b="1" dirty="0">
                <a:solidFill>
                  <a:srgbClr val="464646"/>
                </a:solidFill>
                <a:latin typeface="Inter Medium" pitchFamily="34" charset="0"/>
                <a:ea typeface="Inter Medium" pitchFamily="34" charset="-122"/>
                <a:cs typeface="Inter Medium" pitchFamily="34" charset="-120"/>
              </a:rPr>
              <a:t>Ghi nhật ký hoạt động</a:t>
            </a:r>
            <a:r>
              <a:rPr lang="en-US" sz="1750" dirty="0">
                <a:solidFill>
                  <a:srgbClr val="464646"/>
                </a:solidFill>
                <a:latin typeface="Inter Medium" pitchFamily="34" charset="0"/>
                <a:ea typeface="Inter Medium" pitchFamily="34" charset="-122"/>
                <a:cs typeface="Inter Medium" pitchFamily="34" charset="-120"/>
              </a:rPr>
              <a:t>, theo dõi lịch sử thao tác của người dùng</a:t>
            </a:r>
            <a:endParaRPr lang="en-US" sz="1750" dirty="0"/>
          </a:p>
        </p:txBody>
      </p:sp>
      <p:pic>
        <p:nvPicPr>
          <p:cNvPr id="6" name="Picture 5">
            <a:extLst>
              <a:ext uri="{FF2B5EF4-FFF2-40B4-BE49-F238E27FC236}">
                <a16:creationId xmlns:a16="http://schemas.microsoft.com/office/drawing/2014/main" id="{80ECA367-B8B4-82DD-0DE2-2FBEBCA131BC}"/>
              </a:ext>
            </a:extLst>
          </p:cNvPr>
          <p:cNvPicPr>
            <a:picLocks noChangeAspect="1"/>
          </p:cNvPicPr>
          <p:nvPr/>
        </p:nvPicPr>
        <p:blipFill>
          <a:blip r:embed="rId3"/>
          <a:stretch>
            <a:fillRect/>
          </a:stretch>
        </p:blipFill>
        <p:spPr>
          <a:xfrm>
            <a:off x="7161086" y="1369929"/>
            <a:ext cx="6729575" cy="3193043"/>
          </a:xfrm>
          <a:prstGeom prst="rect">
            <a:avLst/>
          </a:prstGeom>
        </p:spPr>
      </p:pic>
      <p:pic>
        <p:nvPicPr>
          <p:cNvPr id="8" name="Picture 7">
            <a:extLst>
              <a:ext uri="{FF2B5EF4-FFF2-40B4-BE49-F238E27FC236}">
                <a16:creationId xmlns:a16="http://schemas.microsoft.com/office/drawing/2014/main" id="{8D04DCB9-C3D4-4104-DD6A-2393B0A3AE7C}"/>
              </a:ext>
            </a:extLst>
          </p:cNvPr>
          <p:cNvPicPr>
            <a:picLocks noChangeAspect="1"/>
          </p:cNvPicPr>
          <p:nvPr/>
        </p:nvPicPr>
        <p:blipFill>
          <a:blip r:embed="rId4"/>
          <a:stretch>
            <a:fillRect/>
          </a:stretch>
        </p:blipFill>
        <p:spPr>
          <a:xfrm>
            <a:off x="7161086" y="4807439"/>
            <a:ext cx="6729575" cy="3193043"/>
          </a:xfrm>
          <a:prstGeom prst="rect">
            <a:avLst/>
          </a:prstGeom>
        </p:spPr>
      </p:pic>
    </p:spTree>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2388257" y="164798"/>
            <a:ext cx="9998095" cy="708779"/>
          </a:xfrm>
          <a:prstGeom prst="rect">
            <a:avLst/>
          </a:prstGeom>
          <a:noFill/>
          <a:ln/>
        </p:spPr>
        <p:txBody>
          <a:bodyPr wrap="none" lIns="0" tIns="0" rIns="0" bIns="0" rtlCol="0" anchor="t"/>
          <a:lstStyle/>
          <a:p>
            <a:pPr marL="0" indent="0" algn="l">
              <a:lnSpc>
                <a:spcPts val="5550"/>
              </a:lnSpc>
              <a:buNone/>
            </a:pPr>
            <a:r>
              <a:rPr lang="en-US" sz="3700" b="1" dirty="0">
                <a:solidFill>
                  <a:schemeClr val="accent1"/>
                </a:solidFill>
                <a:latin typeface="Inter Bold" pitchFamily="34" charset="0"/>
                <a:ea typeface="Inter Bold" pitchFamily="34" charset="-122"/>
                <a:cs typeface="Inter Bold" pitchFamily="34" charset="-120"/>
              </a:rPr>
              <a:t>2.HIỂN THỊ, KHAI THÁC DỮ LIỆU BẢN ĐỒ SỐ</a:t>
            </a:r>
            <a:endParaRPr lang="en-US" sz="3700" dirty="0">
              <a:solidFill>
                <a:schemeClr val="accent1"/>
              </a:solidFill>
            </a:endParaRPr>
          </a:p>
        </p:txBody>
      </p:sp>
      <p:sp>
        <p:nvSpPr>
          <p:cNvPr id="4" name="Text 1"/>
          <p:cNvSpPr/>
          <p:nvPr/>
        </p:nvSpPr>
        <p:spPr>
          <a:xfrm>
            <a:off x="7387305" y="1896585"/>
            <a:ext cx="6767990" cy="5007135"/>
          </a:xfrm>
          <a:prstGeom prst="rect">
            <a:avLst/>
          </a:prstGeom>
          <a:noFill/>
          <a:ln/>
        </p:spPr>
        <p:txBody>
          <a:bodyPr wrap="square" lIns="0" tIns="0" rIns="0" bIns="0" rtlCol="0" anchor="t"/>
          <a:lstStyle/>
          <a:p>
            <a:pPr marL="342900" indent="-342900" algn="just">
              <a:lnSpc>
                <a:spcPct val="150000"/>
              </a:lnSpc>
              <a:buSzPct val="100000"/>
              <a:buChar char="•"/>
            </a:pPr>
            <a:r>
              <a:rPr lang="en-US" sz="1750">
                <a:solidFill>
                  <a:srgbClr val="464646"/>
                </a:solidFill>
                <a:latin typeface="Inter Medium" pitchFamily="34" charset="0"/>
                <a:ea typeface="Inter Medium" pitchFamily="34" charset="-122"/>
                <a:cs typeface="Inter Medium" pitchFamily="34" charset="-120"/>
              </a:rPr>
              <a:t>Hiển thị bản đồ hành chính tỉnh Ninh Bình với ranh giới 129 xã/phườngHỗ trợ 2 chế độ nền: bản đồ vector (CartoDB) và ảnh vệ tinh thực tế (ArcGIS/Esri)</a:t>
            </a:r>
            <a:endParaRPr lang="en-US" sz="1750"/>
          </a:p>
          <a:p>
            <a:pPr marL="342900" indent="-342900" algn="just">
              <a:lnSpc>
                <a:spcPct val="150000"/>
              </a:lnSpc>
              <a:buSzPct val="100000"/>
              <a:buChar char="•"/>
            </a:pPr>
            <a:r>
              <a:rPr lang="en-US" sz="1750">
                <a:solidFill>
                  <a:srgbClr val="464646"/>
                </a:solidFill>
                <a:latin typeface="Inter Medium" pitchFamily="34" charset="0"/>
                <a:ea typeface="Inter Medium" pitchFamily="34" charset="-122"/>
                <a:cs typeface="Inter Medium" pitchFamily="34" charset="-120"/>
              </a:rPr>
              <a:t>Chế độ xem 3D: hiển thị ranh giới hành chính dạng khối nổi trực quan</a:t>
            </a:r>
            <a:endParaRPr lang="en-US" sz="1750"/>
          </a:p>
          <a:p>
            <a:pPr marL="342900" indent="-342900" algn="just">
              <a:lnSpc>
                <a:spcPct val="150000"/>
              </a:lnSpc>
              <a:buSzPct val="100000"/>
              <a:buChar char="•"/>
            </a:pPr>
            <a:r>
              <a:rPr lang="en-US" sz="1750">
                <a:solidFill>
                  <a:srgbClr val="464646"/>
                </a:solidFill>
                <a:latin typeface="Inter Medium" pitchFamily="34" charset="0"/>
                <a:ea typeface="Inter Medium" pitchFamily="34" charset="-122"/>
                <a:cs typeface="Inter Medium" pitchFamily="34" charset="-120"/>
              </a:rPr>
              <a:t>Bật/tắt từng lớp chuyên đề theo danh mục (y tế, giáo dục, hạ tầng…)</a:t>
            </a:r>
            <a:endParaRPr lang="en-US" sz="1750"/>
          </a:p>
          <a:p>
            <a:pPr marL="342900" indent="-342900" algn="just">
              <a:lnSpc>
                <a:spcPct val="150000"/>
              </a:lnSpc>
              <a:buSzPct val="100000"/>
              <a:buChar char="•"/>
            </a:pPr>
            <a:r>
              <a:rPr lang="en-US" sz="1750">
                <a:solidFill>
                  <a:srgbClr val="464646"/>
                </a:solidFill>
                <a:latin typeface="Inter Medium" pitchFamily="34" charset="0"/>
                <a:ea typeface="Inter Medium" pitchFamily="34" charset="-122"/>
                <a:cs typeface="Inter Medium" pitchFamily="34" charset="-120"/>
              </a:rPr>
              <a:t>Công cụ đo khoảng cách và đo diện tích trên bản đồ</a:t>
            </a:r>
            <a:endParaRPr lang="en-US" sz="1750"/>
          </a:p>
          <a:p>
            <a:pPr marL="342900" indent="-342900" algn="just">
              <a:lnSpc>
                <a:spcPct val="150000"/>
              </a:lnSpc>
              <a:buSzPct val="100000"/>
              <a:buChar char="•"/>
            </a:pPr>
            <a:r>
              <a:rPr lang="en-US" sz="1750">
                <a:solidFill>
                  <a:srgbClr val="464646"/>
                </a:solidFill>
                <a:latin typeface="Inter Medium" pitchFamily="34" charset="0"/>
                <a:ea typeface="Inter Medium" pitchFamily="34" charset="-122"/>
                <a:cs typeface="Inter Medium" pitchFamily="34" charset="-120"/>
              </a:rPr>
              <a:t>Tìm kiếm xã/phường theo tên, bản đồ tự động zoom đến vị trí</a:t>
            </a:r>
            <a:endParaRPr lang="en-US" sz="1750"/>
          </a:p>
          <a:p>
            <a:pPr marL="342900" indent="-342900" algn="just">
              <a:lnSpc>
                <a:spcPct val="150000"/>
              </a:lnSpc>
              <a:buSzPct val="100000"/>
              <a:buChar char="•"/>
            </a:pPr>
            <a:r>
              <a:rPr lang="en-US" sz="1750">
                <a:solidFill>
                  <a:srgbClr val="464646"/>
                </a:solidFill>
                <a:latin typeface="Inter Medium" pitchFamily="34" charset="0"/>
                <a:ea typeface="Inter Medium" pitchFamily="34" charset="-122"/>
                <a:cs typeface="Inter Medium" pitchFamily="34" charset="-120"/>
              </a:rPr>
              <a:t>Click chọn xã/phường để xem chi tiết thông tin ngay trên bản đồ</a:t>
            </a:r>
            <a:endParaRPr lang="en-US" sz="1750" dirty="0"/>
          </a:p>
        </p:txBody>
      </p:sp>
      <p:pic>
        <p:nvPicPr>
          <p:cNvPr id="10" name="Picture 9">
            <a:extLst>
              <a:ext uri="{FF2B5EF4-FFF2-40B4-BE49-F238E27FC236}">
                <a16:creationId xmlns:a16="http://schemas.microsoft.com/office/drawing/2014/main" id="{8B9B0342-9BD6-39CC-1368-713046D513DF}"/>
              </a:ext>
            </a:extLst>
          </p:cNvPr>
          <p:cNvPicPr>
            <a:picLocks noChangeAspect="1"/>
          </p:cNvPicPr>
          <p:nvPr/>
        </p:nvPicPr>
        <p:blipFill>
          <a:blip r:embed="rId3"/>
          <a:stretch>
            <a:fillRect/>
          </a:stretch>
        </p:blipFill>
        <p:spPr>
          <a:xfrm>
            <a:off x="671331" y="1290795"/>
            <a:ext cx="6132067" cy="2909538"/>
          </a:xfrm>
          <a:prstGeom prst="rect">
            <a:avLst/>
          </a:prstGeom>
        </p:spPr>
      </p:pic>
      <p:pic>
        <p:nvPicPr>
          <p:cNvPr id="12" name="Picture 11">
            <a:extLst>
              <a:ext uri="{FF2B5EF4-FFF2-40B4-BE49-F238E27FC236}">
                <a16:creationId xmlns:a16="http://schemas.microsoft.com/office/drawing/2014/main" id="{02D79F92-08CD-90B3-A28E-0E8950E289D8}"/>
              </a:ext>
            </a:extLst>
          </p:cNvPr>
          <p:cNvPicPr>
            <a:picLocks noChangeAspect="1"/>
          </p:cNvPicPr>
          <p:nvPr/>
        </p:nvPicPr>
        <p:blipFill>
          <a:blip r:embed="rId4"/>
          <a:stretch>
            <a:fillRect/>
          </a:stretch>
        </p:blipFill>
        <p:spPr>
          <a:xfrm>
            <a:off x="671331" y="4617551"/>
            <a:ext cx="6132066" cy="2909537"/>
          </a:xfrm>
          <a:prstGeom prst="rect">
            <a:avLst/>
          </a:prstGeom>
        </p:spPr>
      </p:pic>
    </p:spTree>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4834177" y="234857"/>
            <a:ext cx="4962046" cy="708779"/>
          </a:xfrm>
          <a:prstGeom prst="rect">
            <a:avLst/>
          </a:prstGeom>
          <a:noFill/>
          <a:ln/>
        </p:spPr>
        <p:txBody>
          <a:bodyPr wrap="none" lIns="0" tIns="0" rIns="0" bIns="0" rtlCol="0" anchor="t"/>
          <a:lstStyle/>
          <a:p>
            <a:pPr marL="0" indent="0" algn="l">
              <a:lnSpc>
                <a:spcPts val="5550"/>
              </a:lnSpc>
              <a:buNone/>
            </a:pPr>
            <a:r>
              <a:rPr lang="en-GB" sz="3700" b="1" dirty="0">
                <a:solidFill>
                  <a:schemeClr val="accent1"/>
                </a:solidFill>
                <a:latin typeface="Inter Bold" pitchFamily="34" charset="0"/>
                <a:ea typeface="Inter Bold" pitchFamily="34" charset="-122"/>
              </a:rPr>
              <a:t>3.Q</a:t>
            </a:r>
            <a:r>
              <a:rPr lang="en-US" sz="3700" b="1" dirty="0">
                <a:solidFill>
                  <a:schemeClr val="accent1"/>
                </a:solidFill>
                <a:latin typeface="Inter Bold" pitchFamily="34" charset="0"/>
                <a:ea typeface="Inter Bold" pitchFamily="34" charset="-122"/>
              </a:rPr>
              <a:t>UẢN LÝ DỮ LIỆU</a:t>
            </a:r>
            <a:endParaRPr lang="en-US" sz="3700" dirty="0">
              <a:solidFill>
                <a:schemeClr val="accent1"/>
              </a:solidFill>
            </a:endParaRPr>
          </a:p>
        </p:txBody>
      </p:sp>
      <p:sp>
        <p:nvSpPr>
          <p:cNvPr id="4" name="Text 1"/>
          <p:cNvSpPr/>
          <p:nvPr/>
        </p:nvSpPr>
        <p:spPr>
          <a:xfrm>
            <a:off x="362277" y="1917067"/>
            <a:ext cx="6815764" cy="4395466"/>
          </a:xfrm>
          <a:prstGeom prst="rect">
            <a:avLst/>
          </a:prstGeom>
          <a:noFill/>
          <a:ln/>
        </p:spPr>
        <p:txBody>
          <a:bodyPr wrap="square" lIns="0" tIns="0" rIns="0" bIns="0" rtlCol="0" anchor="t"/>
          <a:lstStyle/>
          <a:p>
            <a:pPr marL="342900" indent="-342900" algn="just">
              <a:lnSpc>
                <a:spcPct val="150000"/>
              </a:lnSpc>
              <a:buSzPct val="100000"/>
              <a:buChar char="•"/>
            </a:pPr>
            <a:r>
              <a:rPr lang="en-US" sz="1750" dirty="0">
                <a:solidFill>
                  <a:srgbClr val="464646"/>
                </a:solidFill>
                <a:latin typeface="Inter Medium" pitchFamily="34" charset="0"/>
                <a:ea typeface="Inter Medium" pitchFamily="34" charset="-122"/>
                <a:cs typeface="Inter Medium" pitchFamily="34" charset="-120"/>
              </a:rPr>
              <a:t>Cập nhật thông tin hành chính từng xã/phường: dân số, diện tích, địa chỉ trụ sở, lãnh đạo, số điện thoại, email</a:t>
            </a:r>
            <a:r>
              <a:rPr lang="en-US" sz="1750">
                <a:solidFill>
                  <a:srgbClr val="464646"/>
                </a:solidFill>
                <a:latin typeface="Inter Medium" pitchFamily="34" charset="0"/>
                <a:ea typeface="Inter Medium" pitchFamily="34" charset="-122"/>
                <a:cs typeface="Inter Medium" pitchFamily="34" charset="-120"/>
              </a:rPr>
              <a:t>, website</a:t>
            </a:r>
            <a:endParaRPr lang="en-US" sz="1750" dirty="0"/>
          </a:p>
          <a:p>
            <a:pPr marL="342900" indent="-342900" algn="just">
              <a:lnSpc>
                <a:spcPct val="150000"/>
              </a:lnSpc>
              <a:buSzPct val="100000"/>
              <a:buChar char="•"/>
            </a:pPr>
            <a:r>
              <a:rPr lang="en-US" sz="1750" dirty="0">
                <a:solidFill>
                  <a:srgbClr val="464646"/>
                </a:solidFill>
                <a:latin typeface="Inter Medium" pitchFamily="34" charset="0"/>
                <a:ea typeface="Inter Medium" pitchFamily="34" charset="-122"/>
                <a:cs typeface="Inter Medium" pitchFamily="34" charset="-120"/>
              </a:rPr>
              <a:t>Quản lý điểm đánh dấu (Marker): thêm/sửa/xoá điểm trên bản đồ, phân nhóm theo danh mục, gán biểu tượng và </a:t>
            </a:r>
            <a:r>
              <a:rPr lang="en-US" sz="1750">
                <a:solidFill>
                  <a:srgbClr val="464646"/>
                </a:solidFill>
                <a:latin typeface="Inter Medium" pitchFamily="34" charset="0"/>
                <a:ea typeface="Inter Medium" pitchFamily="34" charset="-122"/>
                <a:cs typeface="Inter Medium" pitchFamily="34" charset="-120"/>
              </a:rPr>
              <a:t>màu sắc</a:t>
            </a:r>
            <a:endParaRPr lang="en-US" sz="1750" dirty="0"/>
          </a:p>
          <a:p>
            <a:pPr marL="342900" indent="-342900" algn="just">
              <a:lnSpc>
                <a:spcPct val="150000"/>
              </a:lnSpc>
              <a:buSzPct val="100000"/>
              <a:buChar char="•"/>
            </a:pPr>
            <a:r>
              <a:rPr lang="en-US" sz="1750" dirty="0">
                <a:solidFill>
                  <a:srgbClr val="464646"/>
                </a:solidFill>
                <a:latin typeface="Inter Medium" pitchFamily="34" charset="0"/>
                <a:ea typeface="Inter Medium" pitchFamily="34" charset="-122"/>
                <a:cs typeface="Inter Medium" pitchFamily="34" charset="-120"/>
              </a:rPr>
              <a:t>Chọn tọa độ trực tiếp trên bản đồ tương tác hoặc nhập từ </a:t>
            </a:r>
            <a:r>
              <a:rPr lang="en-US" sz="1750">
                <a:solidFill>
                  <a:srgbClr val="464646"/>
                </a:solidFill>
                <a:latin typeface="Inter Medium" pitchFamily="34" charset="0"/>
                <a:ea typeface="Inter Medium" pitchFamily="34" charset="-122"/>
                <a:cs typeface="Inter Medium" pitchFamily="34" charset="-120"/>
              </a:rPr>
              <a:t>Google Maps</a:t>
            </a:r>
            <a:endParaRPr lang="en-US" sz="1750" dirty="0"/>
          </a:p>
          <a:p>
            <a:pPr marL="342900" indent="-342900" algn="just">
              <a:lnSpc>
                <a:spcPct val="150000"/>
              </a:lnSpc>
              <a:buSzPct val="100000"/>
              <a:buChar char="•"/>
            </a:pPr>
            <a:r>
              <a:rPr lang="en-US" sz="1750" dirty="0">
                <a:solidFill>
                  <a:srgbClr val="464646"/>
                </a:solidFill>
                <a:latin typeface="Inter Medium" pitchFamily="34" charset="0"/>
                <a:ea typeface="Inter Medium" pitchFamily="34" charset="-122"/>
                <a:cs typeface="Inter Medium" pitchFamily="34" charset="-120"/>
              </a:rPr>
              <a:t>Tạo lớp dữ liệu tùy chỉnh: tự định nghĩa cấu trúc bảng (tên trường, kiểu dữ liệu), nhập và quản lý </a:t>
            </a:r>
            <a:r>
              <a:rPr lang="en-US" sz="1750">
                <a:solidFill>
                  <a:srgbClr val="464646"/>
                </a:solidFill>
                <a:latin typeface="Inter Medium" pitchFamily="34" charset="0"/>
                <a:ea typeface="Inter Medium" pitchFamily="34" charset="-122"/>
                <a:cs typeface="Inter Medium" pitchFamily="34" charset="-120"/>
              </a:rPr>
              <a:t>bản ghi</a:t>
            </a:r>
            <a:endParaRPr lang="en-US" sz="1750" dirty="0"/>
          </a:p>
          <a:p>
            <a:pPr marL="342900" indent="-342900" algn="just">
              <a:lnSpc>
                <a:spcPct val="150000"/>
              </a:lnSpc>
              <a:buSzPct val="100000"/>
              <a:buChar char="•"/>
            </a:pPr>
            <a:r>
              <a:rPr lang="en-US" sz="1750" dirty="0">
                <a:solidFill>
                  <a:srgbClr val="464646"/>
                </a:solidFill>
                <a:latin typeface="Inter Medium" pitchFamily="34" charset="0"/>
                <a:ea typeface="Inter Medium" pitchFamily="34" charset="-122"/>
                <a:cs typeface="Inter Medium" pitchFamily="34" charset="-120"/>
              </a:rPr>
              <a:t>Nhập liệu hàng loạt từ file Excel (.xlsx) với kiểm tra lỗi tự động trước </a:t>
            </a:r>
            <a:r>
              <a:rPr lang="en-US" sz="1750">
                <a:solidFill>
                  <a:srgbClr val="464646"/>
                </a:solidFill>
                <a:latin typeface="Inter Medium" pitchFamily="34" charset="0"/>
                <a:ea typeface="Inter Medium" pitchFamily="34" charset="-122"/>
                <a:cs typeface="Inter Medium" pitchFamily="34" charset="-120"/>
              </a:rPr>
              <a:t>khi nhập</a:t>
            </a:r>
            <a:endParaRPr lang="en-US" sz="1750" dirty="0"/>
          </a:p>
          <a:p>
            <a:pPr marL="342900" indent="-342900" algn="just">
              <a:lnSpc>
                <a:spcPct val="150000"/>
              </a:lnSpc>
              <a:buSzPct val="100000"/>
              <a:buChar char="•"/>
            </a:pPr>
            <a:r>
              <a:rPr lang="en-US" sz="1750" dirty="0">
                <a:solidFill>
                  <a:srgbClr val="464646"/>
                </a:solidFill>
                <a:latin typeface="Inter Medium" pitchFamily="34" charset="0"/>
                <a:ea typeface="Inter Medium" pitchFamily="34" charset="-122"/>
                <a:cs typeface="Inter Medium" pitchFamily="34" charset="-120"/>
              </a:rPr>
              <a:t>Xuất toàn bộ dữ liệu ra file Excel phục vụ tổng hợp, báo cáo</a:t>
            </a:r>
            <a:endParaRPr lang="en-US" sz="1750" dirty="0"/>
          </a:p>
        </p:txBody>
      </p:sp>
      <p:pic>
        <p:nvPicPr>
          <p:cNvPr id="6" name="Picture 5">
            <a:extLst>
              <a:ext uri="{FF2B5EF4-FFF2-40B4-BE49-F238E27FC236}">
                <a16:creationId xmlns:a16="http://schemas.microsoft.com/office/drawing/2014/main" id="{8C7322E5-D64E-4BD3-DEE3-EE8518A9B1F7}"/>
              </a:ext>
            </a:extLst>
          </p:cNvPr>
          <p:cNvPicPr>
            <a:picLocks noChangeAspect="1"/>
          </p:cNvPicPr>
          <p:nvPr/>
        </p:nvPicPr>
        <p:blipFill>
          <a:blip r:embed="rId3"/>
          <a:stretch>
            <a:fillRect/>
          </a:stretch>
        </p:blipFill>
        <p:spPr>
          <a:xfrm>
            <a:off x="8032830" y="1273814"/>
            <a:ext cx="6366075" cy="3020570"/>
          </a:xfrm>
          <a:prstGeom prst="rect">
            <a:avLst/>
          </a:prstGeom>
        </p:spPr>
      </p:pic>
      <p:pic>
        <p:nvPicPr>
          <p:cNvPr id="8" name="Picture 7">
            <a:extLst>
              <a:ext uri="{FF2B5EF4-FFF2-40B4-BE49-F238E27FC236}">
                <a16:creationId xmlns:a16="http://schemas.microsoft.com/office/drawing/2014/main" id="{132FF9F1-BF32-E734-434F-E4FF2FB404B4}"/>
              </a:ext>
            </a:extLst>
          </p:cNvPr>
          <p:cNvPicPr>
            <a:picLocks noChangeAspect="1"/>
          </p:cNvPicPr>
          <p:nvPr/>
        </p:nvPicPr>
        <p:blipFill>
          <a:blip r:embed="rId4"/>
          <a:stretch>
            <a:fillRect/>
          </a:stretch>
        </p:blipFill>
        <p:spPr>
          <a:xfrm>
            <a:off x="8032830" y="4624562"/>
            <a:ext cx="6366075" cy="3020570"/>
          </a:xfrm>
          <a:prstGeom prst="rect">
            <a:avLst/>
          </a:prstGeom>
        </p:spPr>
      </p:pic>
    </p:spTree>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793790" y="554236"/>
            <a:ext cx="5670590" cy="708779"/>
          </a:xfrm>
          <a:prstGeom prst="rect">
            <a:avLst/>
          </a:prstGeom>
          <a:noFill/>
          <a:ln/>
        </p:spPr>
        <p:txBody>
          <a:bodyPr wrap="none" lIns="0" tIns="0" rIns="0" bIns="0" rtlCol="0" anchor="t"/>
          <a:lstStyle/>
          <a:p>
            <a:pPr marL="0" indent="0" algn="l">
              <a:lnSpc>
                <a:spcPts val="5550"/>
              </a:lnSpc>
              <a:buNone/>
            </a:pPr>
            <a:r>
              <a:rPr lang="en-US" sz="4450" b="1" dirty="0">
                <a:solidFill>
                  <a:schemeClr val="accent1"/>
                </a:solidFill>
                <a:latin typeface="Inter Bold" pitchFamily="34" charset="0"/>
                <a:ea typeface="Inter Bold" pitchFamily="34" charset="-122"/>
                <a:cs typeface="Inter Bold" pitchFamily="34" charset="-120"/>
              </a:rPr>
              <a:t>4.BÁO CÁO THỐNG KÊ</a:t>
            </a:r>
            <a:endParaRPr lang="en-US" sz="4450" dirty="0">
              <a:solidFill>
                <a:schemeClr val="accent1"/>
              </a:solidFill>
            </a:endParaRPr>
          </a:p>
        </p:txBody>
      </p:sp>
      <p:sp>
        <p:nvSpPr>
          <p:cNvPr id="4" name="Text 1"/>
          <p:cNvSpPr/>
          <p:nvPr/>
        </p:nvSpPr>
        <p:spPr>
          <a:xfrm>
            <a:off x="793791" y="2014657"/>
            <a:ext cx="5670590" cy="3946207"/>
          </a:xfrm>
          <a:prstGeom prst="rect">
            <a:avLst/>
          </a:prstGeom>
          <a:noFill/>
          <a:ln/>
        </p:spPr>
        <p:txBody>
          <a:bodyPr wrap="square" lIns="0" tIns="0" rIns="0" bIns="0" rtlCol="0" anchor="t"/>
          <a:lstStyle/>
          <a:p>
            <a:pPr marL="342900" indent="-342900" algn="just">
              <a:lnSpc>
                <a:spcPct val="150000"/>
              </a:lnSpc>
              <a:buSzPct val="100000"/>
              <a:buChar char="•"/>
            </a:pPr>
            <a:r>
              <a:rPr lang="en-US" sz="1750" dirty="0">
                <a:solidFill>
                  <a:srgbClr val="464646"/>
                </a:solidFill>
                <a:latin typeface="Inter Medium" pitchFamily="34" charset="0"/>
                <a:ea typeface="Inter Medium" pitchFamily="34" charset="-122"/>
                <a:cs typeface="Inter Medium" pitchFamily="34" charset="-120"/>
              </a:rPr>
              <a:t>Quản lý danh mục chỉ tiêu thống kê: tên, đơn vị, nhóm, kiểu hiển thị (số nguyên, số thực, phân số, phần trăm, văn bản)</a:t>
            </a:r>
            <a:endParaRPr lang="en-US" sz="1750" dirty="0"/>
          </a:p>
          <a:p>
            <a:pPr marL="342900" indent="-342900" algn="just">
              <a:lnSpc>
                <a:spcPct val="150000"/>
              </a:lnSpc>
              <a:buSzPct val="100000"/>
              <a:buChar char="•"/>
            </a:pPr>
            <a:r>
              <a:rPr lang="en-US" sz="1750" dirty="0">
                <a:solidFill>
                  <a:srgbClr val="464646"/>
                </a:solidFill>
                <a:latin typeface="Inter Medium" pitchFamily="34" charset="0"/>
                <a:ea typeface="Inter Medium" pitchFamily="34" charset="-122"/>
                <a:cs typeface="Inter Medium" pitchFamily="34" charset="-120"/>
              </a:rPr>
              <a:t>Nhập và cập nhật giá trị chỉ tiêu theo từng năm (hỗ trợ nhập nhiều năm song song)</a:t>
            </a:r>
            <a:endParaRPr lang="en-US" sz="1750" dirty="0"/>
          </a:p>
          <a:p>
            <a:pPr marL="342900" indent="-342900" algn="just">
              <a:lnSpc>
                <a:spcPct val="150000"/>
              </a:lnSpc>
              <a:buSzPct val="100000"/>
              <a:buChar char="•"/>
            </a:pPr>
            <a:r>
              <a:rPr lang="en-US" sz="1750" dirty="0">
                <a:solidFill>
                  <a:srgbClr val="464646"/>
                </a:solidFill>
                <a:latin typeface="Inter Medium" pitchFamily="34" charset="0"/>
                <a:ea typeface="Inter Medium" pitchFamily="34" charset="-122"/>
                <a:cs typeface="Inter Medium" pitchFamily="34" charset="-120"/>
              </a:rPr>
              <a:t>Hiển thị thống kê trực tiếp trên bản đồ — người dùng xem ngay khi tra cứu</a:t>
            </a:r>
            <a:endParaRPr lang="en-US" sz="1750" dirty="0"/>
          </a:p>
          <a:p>
            <a:pPr marL="342900" indent="-342900" algn="just">
              <a:lnSpc>
                <a:spcPct val="150000"/>
              </a:lnSpc>
              <a:buSzPct val="100000"/>
              <a:buChar char="•"/>
            </a:pPr>
            <a:r>
              <a:rPr lang="en-US" sz="1750" dirty="0">
                <a:solidFill>
                  <a:srgbClr val="464646"/>
                </a:solidFill>
                <a:latin typeface="Inter Medium" pitchFamily="34" charset="0"/>
                <a:ea typeface="Inter Medium" pitchFamily="34" charset="-122"/>
                <a:cs typeface="Inter Medium" pitchFamily="34" charset="-120"/>
              </a:rPr>
              <a:t>Dashboard tổng quan: tỷ lệ hoàn thiện dữ liệu từng trường trên </a:t>
            </a:r>
            <a:r>
              <a:rPr lang="en-US" sz="1750">
                <a:solidFill>
                  <a:srgbClr val="464646"/>
                </a:solidFill>
                <a:latin typeface="Inter Medium" pitchFamily="34" charset="0"/>
                <a:ea typeface="Inter Medium" pitchFamily="34" charset="-122"/>
                <a:cs typeface="Inter Medium" pitchFamily="34" charset="-120"/>
              </a:rPr>
              <a:t>toàn 129 </a:t>
            </a:r>
            <a:r>
              <a:rPr lang="en-US" sz="1750" dirty="0">
                <a:solidFill>
                  <a:srgbClr val="464646"/>
                </a:solidFill>
                <a:latin typeface="Inter Medium" pitchFamily="34" charset="0"/>
                <a:ea typeface="Inter Medium" pitchFamily="34" charset="-122"/>
                <a:cs typeface="Inter Medium" pitchFamily="34" charset="-120"/>
              </a:rPr>
              <a:t>xã/phường, phân loại theo </a:t>
            </a:r>
            <a:r>
              <a:rPr lang="en-US" sz="1750">
                <a:solidFill>
                  <a:srgbClr val="464646"/>
                </a:solidFill>
                <a:latin typeface="Inter Medium" pitchFamily="34" charset="0"/>
                <a:ea typeface="Inter Medium" pitchFamily="34" charset="-122"/>
                <a:cs typeface="Inter Medium" pitchFamily="34" charset="-120"/>
              </a:rPr>
              <a:t>màu sắc</a:t>
            </a:r>
          </a:p>
          <a:p>
            <a:pPr marL="342900" indent="-342900" algn="just">
              <a:lnSpc>
                <a:spcPct val="150000"/>
              </a:lnSpc>
              <a:buSzPct val="100000"/>
              <a:buChar char="•"/>
            </a:pPr>
            <a:r>
              <a:rPr lang="en-US" sz="1750">
                <a:solidFill>
                  <a:srgbClr val="464646"/>
                </a:solidFill>
                <a:latin typeface="Inter Medium" pitchFamily="34" charset="0"/>
                <a:ea typeface="Inter Medium" pitchFamily="34" charset="-122"/>
                <a:cs typeface="Inter Medium" pitchFamily="34" charset="-120"/>
              </a:rPr>
              <a:t>Theo </a:t>
            </a:r>
            <a:r>
              <a:rPr lang="en-US" sz="1750" dirty="0">
                <a:solidFill>
                  <a:srgbClr val="464646"/>
                </a:solidFill>
                <a:latin typeface="Inter Medium" pitchFamily="34" charset="0"/>
                <a:ea typeface="Inter Medium" pitchFamily="34" charset="-122"/>
                <a:cs typeface="Inter Medium" pitchFamily="34" charset="-120"/>
              </a:rPr>
              <a:t>dõi mức độ tham gia nhập liệu của cán bộ xã/phường theo thời gian thực</a:t>
            </a:r>
            <a:endParaRPr lang="en-US" sz="1750" dirty="0"/>
          </a:p>
        </p:txBody>
      </p:sp>
      <p:pic>
        <p:nvPicPr>
          <p:cNvPr id="6" name="Picture 5">
            <a:extLst>
              <a:ext uri="{FF2B5EF4-FFF2-40B4-BE49-F238E27FC236}">
                <a16:creationId xmlns:a16="http://schemas.microsoft.com/office/drawing/2014/main" id="{A3D0D938-76DF-A482-7649-F4235356B465}"/>
              </a:ext>
            </a:extLst>
          </p:cNvPr>
          <p:cNvPicPr>
            <a:picLocks noChangeAspect="1"/>
          </p:cNvPicPr>
          <p:nvPr/>
        </p:nvPicPr>
        <p:blipFill>
          <a:blip r:embed="rId3"/>
          <a:stretch>
            <a:fillRect/>
          </a:stretch>
        </p:blipFill>
        <p:spPr>
          <a:xfrm>
            <a:off x="8166021" y="456185"/>
            <a:ext cx="4888926" cy="2319694"/>
          </a:xfrm>
          <a:prstGeom prst="rect">
            <a:avLst/>
          </a:prstGeom>
        </p:spPr>
      </p:pic>
      <p:pic>
        <p:nvPicPr>
          <p:cNvPr id="8" name="Picture 7">
            <a:extLst>
              <a:ext uri="{FF2B5EF4-FFF2-40B4-BE49-F238E27FC236}">
                <a16:creationId xmlns:a16="http://schemas.microsoft.com/office/drawing/2014/main" id="{59AB0236-79E6-4489-0695-4AD57F56455A}"/>
              </a:ext>
            </a:extLst>
          </p:cNvPr>
          <p:cNvPicPr>
            <a:picLocks noChangeAspect="1"/>
          </p:cNvPicPr>
          <p:nvPr/>
        </p:nvPicPr>
        <p:blipFill>
          <a:blip r:embed="rId4"/>
          <a:stretch>
            <a:fillRect/>
          </a:stretch>
        </p:blipFill>
        <p:spPr>
          <a:xfrm>
            <a:off x="8222391" y="3059920"/>
            <a:ext cx="4888928" cy="2319694"/>
          </a:xfrm>
          <a:prstGeom prst="rect">
            <a:avLst/>
          </a:prstGeom>
        </p:spPr>
      </p:pic>
      <p:pic>
        <p:nvPicPr>
          <p:cNvPr id="10" name="Picture 9">
            <a:extLst>
              <a:ext uri="{FF2B5EF4-FFF2-40B4-BE49-F238E27FC236}">
                <a16:creationId xmlns:a16="http://schemas.microsoft.com/office/drawing/2014/main" id="{D050DE7F-D3B3-B425-2BDA-65E69970A661}"/>
              </a:ext>
            </a:extLst>
          </p:cNvPr>
          <p:cNvPicPr>
            <a:picLocks noChangeAspect="1"/>
          </p:cNvPicPr>
          <p:nvPr/>
        </p:nvPicPr>
        <p:blipFill>
          <a:blip r:embed="rId5"/>
          <a:stretch>
            <a:fillRect/>
          </a:stretch>
        </p:blipFill>
        <p:spPr>
          <a:xfrm>
            <a:off x="8222391" y="5663655"/>
            <a:ext cx="4888928" cy="2319694"/>
          </a:xfrm>
          <a:prstGeom prst="rect">
            <a:avLst/>
          </a:prstGeom>
        </p:spPr>
      </p:pic>
    </p:spTree>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sp>
        <p:nvSpPr>
          <p:cNvPr id="2" name="Text 0"/>
          <p:cNvSpPr/>
          <p:nvPr/>
        </p:nvSpPr>
        <p:spPr>
          <a:xfrm>
            <a:off x="4823878" y="265905"/>
            <a:ext cx="5244861" cy="708779"/>
          </a:xfrm>
          <a:prstGeom prst="rect">
            <a:avLst/>
          </a:prstGeom>
          <a:noFill/>
          <a:ln/>
        </p:spPr>
        <p:txBody>
          <a:bodyPr wrap="none" lIns="0" tIns="0" rIns="0" bIns="0" rtlCol="0" anchor="t"/>
          <a:lstStyle/>
          <a:p>
            <a:pPr marL="0" indent="0" algn="l">
              <a:lnSpc>
                <a:spcPts val="5550"/>
              </a:lnSpc>
              <a:buNone/>
            </a:pPr>
            <a:r>
              <a:rPr lang="en-US" sz="4450" b="1" dirty="0">
                <a:solidFill>
                  <a:schemeClr val="accent1"/>
                </a:solidFill>
                <a:latin typeface="Aptos SemiBold" panose="020B0004020202020204" pitchFamily="34" charset="0"/>
                <a:ea typeface="Inter Bold" pitchFamily="34" charset="-122"/>
              </a:rPr>
              <a:t>GIAO DIỆN QUẢN TRỊ</a:t>
            </a:r>
            <a:endParaRPr lang="en-US" sz="4450" dirty="0">
              <a:solidFill>
                <a:schemeClr val="accent1"/>
              </a:solidFill>
              <a:latin typeface="Aptos SemiBold" panose="020B0004020202020204" pitchFamily="34" charset="0"/>
            </a:endParaRPr>
          </a:p>
        </p:txBody>
      </p:sp>
      <p:pic>
        <p:nvPicPr>
          <p:cNvPr id="16" name="Picture 15">
            <a:extLst>
              <a:ext uri="{FF2B5EF4-FFF2-40B4-BE49-F238E27FC236}">
                <a16:creationId xmlns:a16="http://schemas.microsoft.com/office/drawing/2014/main" id="{DEA9D453-300A-4BBE-25E4-BFB37F522E46}"/>
              </a:ext>
            </a:extLst>
          </p:cNvPr>
          <p:cNvPicPr>
            <a:picLocks noChangeAspect="1"/>
          </p:cNvPicPr>
          <p:nvPr/>
        </p:nvPicPr>
        <p:blipFill>
          <a:blip r:embed="rId3"/>
          <a:stretch>
            <a:fillRect/>
          </a:stretch>
        </p:blipFill>
        <p:spPr>
          <a:xfrm>
            <a:off x="567150" y="1251339"/>
            <a:ext cx="13758318" cy="6528035"/>
          </a:xfrm>
          <a:prstGeom prst="rect">
            <a:avLst/>
          </a:prstGeom>
          <a:ln>
            <a:noFill/>
          </a:ln>
          <a:effectLst>
            <a:outerShdw blurRad="190500" algn="tl" rotWithShape="0">
              <a:srgbClr val="000000">
                <a:alpha val="70000"/>
              </a:srgbClr>
            </a:outerShdw>
          </a:effectLst>
        </p:spPr>
      </p:pic>
    </p:spTree>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2D59DB-F8D0-0B32-C97B-8D34FAA6434D}"/>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EB7FC058-8C2B-5ACF-E294-2870A8B387C2}"/>
              </a:ext>
            </a:extLst>
          </p:cNvPr>
          <p:cNvSpPr/>
          <p:nvPr/>
        </p:nvSpPr>
        <p:spPr>
          <a:xfrm>
            <a:off x="2355302" y="261540"/>
            <a:ext cx="10182013" cy="708779"/>
          </a:xfrm>
          <a:prstGeom prst="rect">
            <a:avLst/>
          </a:prstGeom>
          <a:noFill/>
          <a:ln/>
        </p:spPr>
        <p:txBody>
          <a:bodyPr wrap="none" lIns="0" tIns="0" rIns="0" bIns="0" rtlCol="0" anchor="t"/>
          <a:lstStyle/>
          <a:p>
            <a:pPr marL="0" indent="0" algn="l">
              <a:lnSpc>
                <a:spcPts val="5550"/>
              </a:lnSpc>
              <a:buNone/>
            </a:pPr>
            <a:r>
              <a:rPr lang="en-US" sz="4000" b="1" dirty="0">
                <a:solidFill>
                  <a:schemeClr val="accent1"/>
                </a:solidFill>
                <a:latin typeface="Inter Bold" pitchFamily="34" charset="0"/>
                <a:ea typeface="Inter Bold" pitchFamily="34" charset="-122"/>
              </a:rPr>
              <a:t>GIAO DIỆN </a:t>
            </a:r>
            <a:r>
              <a:rPr lang="en-US" sz="4000" b="1">
                <a:solidFill>
                  <a:schemeClr val="accent1"/>
                </a:solidFill>
                <a:latin typeface="Inter Bold" pitchFamily="34" charset="0"/>
                <a:ea typeface="Inter Bold" pitchFamily="34" charset="-122"/>
              </a:rPr>
              <a:t>TRANG QUẢN TRỊ </a:t>
            </a:r>
            <a:r>
              <a:rPr lang="en-US" sz="4000" b="1" dirty="0">
                <a:solidFill>
                  <a:schemeClr val="accent1"/>
                </a:solidFill>
                <a:latin typeface="Inter Bold" pitchFamily="34" charset="0"/>
                <a:ea typeface="Inter Bold" pitchFamily="34" charset="-122"/>
              </a:rPr>
              <a:t>XÃ/PHƯỜNG</a:t>
            </a:r>
            <a:endParaRPr lang="en-US" sz="4000" dirty="0">
              <a:solidFill>
                <a:schemeClr val="accent1"/>
              </a:solidFill>
            </a:endParaRPr>
          </a:p>
        </p:txBody>
      </p:sp>
      <p:pic>
        <p:nvPicPr>
          <p:cNvPr id="4" name="Picture 3">
            <a:extLst>
              <a:ext uri="{FF2B5EF4-FFF2-40B4-BE49-F238E27FC236}">
                <a16:creationId xmlns:a16="http://schemas.microsoft.com/office/drawing/2014/main" id="{31AA5FB4-1008-AB70-B3EF-3E865FE18596}"/>
              </a:ext>
            </a:extLst>
          </p:cNvPr>
          <p:cNvPicPr>
            <a:picLocks noChangeAspect="1"/>
          </p:cNvPicPr>
          <p:nvPr/>
        </p:nvPicPr>
        <p:blipFill>
          <a:blip r:embed="rId3"/>
          <a:stretch>
            <a:fillRect/>
          </a:stretch>
        </p:blipFill>
        <p:spPr>
          <a:xfrm>
            <a:off x="268514" y="1166404"/>
            <a:ext cx="14093371" cy="668701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047135629"/>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3" name="Image 0" descr="preencoded.png"/>
          <p:cNvPicPr>
            <a:picLocks noChangeAspect="1"/>
          </p:cNvPicPr>
          <p:nvPr/>
        </p:nvPicPr>
        <p:blipFill>
          <a:blip r:embed="rId3"/>
          <a:stretch>
            <a:fillRect/>
          </a:stretch>
        </p:blipFill>
        <p:spPr>
          <a:xfrm>
            <a:off x="734012" y="947023"/>
            <a:ext cx="13279940" cy="6788859"/>
          </a:xfrm>
          <a:prstGeom prst="rect">
            <a:avLst/>
          </a:prstGeom>
          <a:ln>
            <a:noFill/>
          </a:ln>
          <a:effectLst>
            <a:outerShdw blurRad="292100" dist="139700" dir="2700000" algn="tl" rotWithShape="0">
              <a:srgbClr val="333333">
                <a:alpha val="65000"/>
              </a:srgbClr>
            </a:outerShdw>
          </a:effectLst>
        </p:spPr>
      </p:pic>
      <p:sp>
        <p:nvSpPr>
          <p:cNvPr id="24" name="Text 1">
            <a:extLst>
              <a:ext uri="{FF2B5EF4-FFF2-40B4-BE49-F238E27FC236}">
                <a16:creationId xmlns:a16="http://schemas.microsoft.com/office/drawing/2014/main" id="{A425DF3E-0406-752E-12B5-4169C1598DFC}"/>
              </a:ext>
            </a:extLst>
          </p:cNvPr>
          <p:cNvSpPr/>
          <p:nvPr/>
        </p:nvSpPr>
        <p:spPr>
          <a:xfrm>
            <a:off x="4349318" y="139328"/>
            <a:ext cx="6049328" cy="708779"/>
          </a:xfrm>
          <a:prstGeom prst="rect">
            <a:avLst/>
          </a:prstGeom>
          <a:noFill/>
          <a:ln/>
        </p:spPr>
        <p:txBody>
          <a:bodyPr wrap="none" lIns="0" tIns="0" rIns="0" bIns="0" rtlCol="0" anchor="t"/>
          <a:lstStyle/>
          <a:p>
            <a:pPr marL="0" indent="0" algn="ctr">
              <a:lnSpc>
                <a:spcPts val="5550"/>
              </a:lnSpc>
              <a:buNone/>
            </a:pPr>
            <a:r>
              <a:rPr lang="en-US" sz="4000" b="1" dirty="0">
                <a:solidFill>
                  <a:schemeClr val="accent1"/>
                </a:solidFill>
                <a:latin typeface="Inter Bold" pitchFamily="34" charset="0"/>
                <a:ea typeface="Inter Bold" pitchFamily="34" charset="-122"/>
                <a:cs typeface="Inter Bold" pitchFamily="34" charset="-120"/>
              </a:rPr>
              <a:t>GIAO DIỆN BẢN ĐỒ</a:t>
            </a:r>
            <a:endParaRPr lang="en-US" sz="4000" dirty="0">
              <a:solidFill>
                <a:schemeClr val="accent1"/>
              </a:solidFill>
            </a:endParaRPr>
          </a:p>
        </p:txBody>
      </p:sp>
    </p:spTree>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3" name="Text 0"/>
          <p:cNvSpPr/>
          <p:nvPr/>
        </p:nvSpPr>
        <p:spPr>
          <a:xfrm>
            <a:off x="4398845" y="246823"/>
            <a:ext cx="6495871" cy="708779"/>
          </a:xfrm>
          <a:prstGeom prst="rect">
            <a:avLst/>
          </a:prstGeom>
          <a:noFill/>
          <a:ln/>
        </p:spPr>
        <p:txBody>
          <a:bodyPr wrap="none" lIns="0" tIns="0" rIns="0" bIns="0" rtlCol="0" anchor="t"/>
          <a:lstStyle/>
          <a:p>
            <a:pPr marL="0" indent="0" algn="l">
              <a:lnSpc>
                <a:spcPts val="5550"/>
              </a:lnSpc>
              <a:buNone/>
            </a:pPr>
            <a:r>
              <a:rPr lang="en-US" sz="4450" b="1" dirty="0">
                <a:solidFill>
                  <a:schemeClr val="accent1"/>
                </a:solidFill>
                <a:latin typeface="Inter Bold" pitchFamily="34" charset="0"/>
                <a:ea typeface="Inter Bold" pitchFamily="34" charset="-122"/>
                <a:cs typeface="Inter Bold" pitchFamily="34" charset="-120"/>
              </a:rPr>
              <a:t>RANH GIỚI XÃ/PHƯỜNG</a:t>
            </a:r>
            <a:endParaRPr lang="en-US" sz="4450" dirty="0">
              <a:solidFill>
                <a:schemeClr val="accent1"/>
              </a:solidFill>
            </a:endParaRPr>
          </a:p>
        </p:txBody>
      </p:sp>
      <p:sp>
        <p:nvSpPr>
          <p:cNvPr id="4" name="Text 1"/>
          <p:cNvSpPr/>
          <p:nvPr/>
        </p:nvSpPr>
        <p:spPr>
          <a:xfrm>
            <a:off x="837333" y="1105921"/>
            <a:ext cx="13618896" cy="725805"/>
          </a:xfrm>
          <a:prstGeom prst="rect">
            <a:avLst/>
          </a:prstGeom>
          <a:noFill/>
          <a:ln/>
        </p:spPr>
        <p:txBody>
          <a:bodyPr wrap="square" lIns="0" tIns="0" rIns="0" bIns="0" rtlCol="0" anchor="t"/>
          <a:lstStyle/>
          <a:p>
            <a:pPr marL="0" indent="0" algn="l">
              <a:lnSpc>
                <a:spcPts val="2850"/>
              </a:lnSpc>
              <a:buNone/>
            </a:pPr>
            <a:r>
              <a:rPr lang="en-US" sz="1750">
                <a:solidFill>
                  <a:srgbClr val="464646"/>
                </a:solidFill>
                <a:latin typeface="Inter Medium" pitchFamily="34" charset="0"/>
                <a:ea typeface="Inter Medium" pitchFamily="34" charset="-122"/>
                <a:cs typeface="Inter Medium" pitchFamily="34" charset="-120"/>
              </a:rPr>
              <a:t>Hiển thị ranh giới 129 đơn vị hành chính với màu sắc phân biệt; click để xem thông tin chi tiết (tên, loại, dân số, diện tích, trụ sở).</a:t>
            </a:r>
            <a:endParaRPr lang="en-US" sz="1750"/>
          </a:p>
        </p:txBody>
      </p:sp>
      <p:pic>
        <p:nvPicPr>
          <p:cNvPr id="8" name="Picture 7">
            <a:extLst>
              <a:ext uri="{FF2B5EF4-FFF2-40B4-BE49-F238E27FC236}">
                <a16:creationId xmlns:a16="http://schemas.microsoft.com/office/drawing/2014/main" id="{B08DFDD4-45BC-6688-68DE-A7CC51EFEB02}"/>
              </a:ext>
            </a:extLst>
          </p:cNvPr>
          <p:cNvPicPr>
            <a:picLocks noChangeAspect="1"/>
          </p:cNvPicPr>
          <p:nvPr/>
        </p:nvPicPr>
        <p:blipFill>
          <a:blip r:embed="rId3"/>
          <a:stretch>
            <a:fillRect/>
          </a:stretch>
        </p:blipFill>
        <p:spPr>
          <a:xfrm>
            <a:off x="1088571" y="1804439"/>
            <a:ext cx="12704496" cy="6028019"/>
          </a:xfrm>
          <a:prstGeom prst="rect">
            <a:avLst/>
          </a:prstGeom>
          <a:ln>
            <a:noFill/>
          </a:ln>
          <a:effectLst>
            <a:outerShdw blurRad="190500" algn="tl" rotWithShape="0">
              <a:srgbClr val="000000">
                <a:alpha val="70000"/>
              </a:srgbClr>
            </a:outerShdw>
          </a:effectLst>
        </p:spPr>
      </p:pic>
    </p:spTree>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3" name="Text 0"/>
          <p:cNvSpPr/>
          <p:nvPr/>
        </p:nvSpPr>
        <p:spPr>
          <a:xfrm>
            <a:off x="4250431" y="319166"/>
            <a:ext cx="6129537" cy="708779"/>
          </a:xfrm>
          <a:prstGeom prst="rect">
            <a:avLst/>
          </a:prstGeom>
          <a:noFill/>
          <a:ln/>
        </p:spPr>
        <p:txBody>
          <a:bodyPr wrap="none" lIns="0" tIns="0" rIns="0" bIns="0" rtlCol="0" anchor="t"/>
          <a:lstStyle/>
          <a:p>
            <a:pPr>
              <a:lnSpc>
                <a:spcPts val="5550"/>
              </a:lnSpc>
            </a:pPr>
            <a:r>
              <a:rPr lang="en-US" sz="4450" b="1">
                <a:solidFill>
                  <a:schemeClr val="accent1"/>
                </a:solidFill>
                <a:latin typeface="Inter Bold" pitchFamily="34" charset="0"/>
                <a:ea typeface="Inter Bold" pitchFamily="34" charset="-122"/>
              </a:rPr>
              <a:t>CHẾ ĐỘ VỆ </a:t>
            </a:r>
            <a:r>
              <a:rPr lang="en-US" sz="4450" b="1" dirty="0">
                <a:solidFill>
                  <a:schemeClr val="accent1"/>
                </a:solidFill>
                <a:latin typeface="Inter Bold" pitchFamily="34" charset="0"/>
                <a:ea typeface="Inter Bold" pitchFamily="34" charset="-122"/>
              </a:rPr>
              <a:t>TINH &amp; 3D</a:t>
            </a:r>
            <a:endParaRPr lang="en-US" sz="4450" dirty="0">
              <a:solidFill>
                <a:schemeClr val="accent1"/>
              </a:solidFill>
            </a:endParaRPr>
          </a:p>
        </p:txBody>
      </p:sp>
      <p:sp>
        <p:nvSpPr>
          <p:cNvPr id="4" name="Text 1"/>
          <p:cNvSpPr/>
          <p:nvPr/>
        </p:nvSpPr>
        <p:spPr>
          <a:xfrm>
            <a:off x="1260495" y="1228368"/>
            <a:ext cx="12109410" cy="725805"/>
          </a:xfrm>
          <a:prstGeom prst="rect">
            <a:avLst/>
          </a:prstGeom>
          <a:noFill/>
          <a:ln/>
        </p:spPr>
        <p:txBody>
          <a:bodyPr wrap="square" lIns="0" tIns="0" rIns="0" bIns="0" rtlCol="0" anchor="t"/>
          <a:lstStyle/>
          <a:p>
            <a:pPr marL="0" indent="0" algn="l">
              <a:lnSpc>
                <a:spcPts val="2850"/>
              </a:lnSpc>
              <a:buNone/>
            </a:pPr>
            <a:r>
              <a:rPr lang="en-US" sz="1750">
                <a:solidFill>
                  <a:srgbClr val="464646"/>
                </a:solidFill>
                <a:latin typeface="Inter Medium" pitchFamily="34" charset="0"/>
                <a:ea typeface="Inter Medium" pitchFamily="34" charset="-122"/>
                <a:cs typeface="Inter Medium" pitchFamily="34" charset="-120"/>
              </a:rPr>
              <a:t>Ảnh vệ tinh độ phân giải cao và mô hình 3D phân vùng ranh giới với chiều cao khác nhau theo đơn vị hành chính.</a:t>
            </a:r>
            <a:endParaRPr lang="en-US" sz="1750"/>
          </a:p>
        </p:txBody>
      </p:sp>
      <p:pic>
        <p:nvPicPr>
          <p:cNvPr id="6" name="Picture 5">
            <a:extLst>
              <a:ext uri="{FF2B5EF4-FFF2-40B4-BE49-F238E27FC236}">
                <a16:creationId xmlns:a16="http://schemas.microsoft.com/office/drawing/2014/main" id="{C7CC038C-C5F5-B678-B657-5E44BBF49D68}"/>
              </a:ext>
            </a:extLst>
          </p:cNvPr>
          <p:cNvPicPr>
            <a:picLocks noChangeAspect="1"/>
          </p:cNvPicPr>
          <p:nvPr/>
        </p:nvPicPr>
        <p:blipFill>
          <a:blip r:embed="rId3"/>
          <a:stretch>
            <a:fillRect/>
          </a:stretch>
        </p:blipFill>
        <p:spPr>
          <a:xfrm>
            <a:off x="1042780" y="1838981"/>
            <a:ext cx="12876419" cy="6109592"/>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3" name="Text 0"/>
          <p:cNvSpPr/>
          <p:nvPr/>
        </p:nvSpPr>
        <p:spPr>
          <a:xfrm>
            <a:off x="5318747" y="230834"/>
            <a:ext cx="3992904" cy="708779"/>
          </a:xfrm>
          <a:prstGeom prst="rect">
            <a:avLst/>
          </a:prstGeom>
          <a:noFill/>
          <a:ln/>
        </p:spPr>
        <p:txBody>
          <a:bodyPr wrap="none" lIns="0" tIns="0" rIns="0" bIns="0" rtlCol="0" anchor="t"/>
          <a:lstStyle/>
          <a:p>
            <a:pPr marL="0" indent="0" algn="l">
              <a:lnSpc>
                <a:spcPts val="5550"/>
              </a:lnSpc>
              <a:buNone/>
            </a:pPr>
            <a:r>
              <a:rPr lang="en-US" sz="4450" b="1" dirty="0">
                <a:solidFill>
                  <a:schemeClr val="accent1"/>
                </a:solidFill>
                <a:latin typeface="Inter Bold" pitchFamily="34" charset="0"/>
                <a:ea typeface="Inter Bold" pitchFamily="34" charset="-122"/>
                <a:cs typeface="Inter Bold" pitchFamily="34" charset="-120"/>
              </a:rPr>
              <a:t>RANH GIỚI CŨ</a:t>
            </a:r>
            <a:endParaRPr lang="en-US" sz="4450" dirty="0">
              <a:solidFill>
                <a:schemeClr val="accent1"/>
              </a:solidFill>
            </a:endParaRPr>
          </a:p>
        </p:txBody>
      </p:sp>
      <p:sp>
        <p:nvSpPr>
          <p:cNvPr id="4" name="Text 1"/>
          <p:cNvSpPr/>
          <p:nvPr/>
        </p:nvSpPr>
        <p:spPr>
          <a:xfrm>
            <a:off x="2523238" y="1013402"/>
            <a:ext cx="8889400" cy="456583"/>
          </a:xfrm>
          <a:prstGeom prst="rect">
            <a:avLst/>
          </a:prstGeom>
          <a:noFill/>
          <a:ln/>
        </p:spPr>
        <p:txBody>
          <a:bodyPr wrap="square" lIns="0" tIns="0" rIns="0" bIns="0" rtlCol="0" anchor="t"/>
          <a:lstStyle/>
          <a:p>
            <a:pPr marL="0" indent="0" algn="l">
              <a:lnSpc>
                <a:spcPts val="2850"/>
              </a:lnSpc>
              <a:buNone/>
            </a:pPr>
            <a:r>
              <a:rPr lang="en-US" sz="1750" dirty="0">
                <a:solidFill>
                  <a:srgbClr val="464646"/>
                </a:solidFill>
                <a:latin typeface="Inter Medium" pitchFamily="34" charset="0"/>
                <a:ea typeface="Inter Medium" pitchFamily="34" charset="-122"/>
                <a:cs typeface="Inter Medium" pitchFamily="34" charset="-120"/>
              </a:rPr>
              <a:t>Hiển </a:t>
            </a:r>
            <a:r>
              <a:rPr lang="en-US" sz="1750" dirty="0" err="1">
                <a:solidFill>
                  <a:srgbClr val="464646"/>
                </a:solidFill>
                <a:latin typeface="Inter Medium" pitchFamily="34" charset="0"/>
                <a:ea typeface="Inter Medium" pitchFamily="34" charset="-122"/>
                <a:cs typeface="Inter Medium" pitchFamily="34" charset="-120"/>
              </a:rPr>
              <a:t>thị</a:t>
            </a:r>
            <a:r>
              <a:rPr lang="en-US" sz="1750" dirty="0">
                <a:solidFill>
                  <a:srgbClr val="464646"/>
                </a:solidFill>
                <a:latin typeface="Inter Medium" pitchFamily="34" charset="0"/>
                <a:ea typeface="Inter Medium" pitchFamily="34" charset="-122"/>
                <a:cs typeface="Inter Medium" pitchFamily="34" charset="-120"/>
              </a:rPr>
              <a:t> </a:t>
            </a:r>
            <a:r>
              <a:rPr lang="en-US" sz="1750" dirty="0" err="1">
                <a:solidFill>
                  <a:srgbClr val="464646"/>
                </a:solidFill>
                <a:latin typeface="Inter Medium" pitchFamily="34" charset="0"/>
                <a:ea typeface="Inter Medium" pitchFamily="34" charset="-122"/>
                <a:cs typeface="Inter Medium" pitchFamily="34" charset="-120"/>
              </a:rPr>
              <a:t>chồng</a:t>
            </a:r>
            <a:r>
              <a:rPr lang="en-US" sz="1750" dirty="0">
                <a:solidFill>
                  <a:srgbClr val="464646"/>
                </a:solidFill>
                <a:latin typeface="Inter Medium" pitchFamily="34" charset="0"/>
                <a:ea typeface="Inter Medium" pitchFamily="34" charset="-122"/>
                <a:cs typeface="Inter Medium" pitchFamily="34" charset="-120"/>
              </a:rPr>
              <a:t> </a:t>
            </a:r>
            <a:r>
              <a:rPr lang="en-US" sz="1750" dirty="0" err="1">
                <a:solidFill>
                  <a:srgbClr val="464646"/>
                </a:solidFill>
                <a:latin typeface="Inter Medium" pitchFamily="34" charset="0"/>
                <a:ea typeface="Inter Medium" pitchFamily="34" charset="-122"/>
                <a:cs typeface="Inter Medium" pitchFamily="34" charset="-120"/>
              </a:rPr>
              <a:t>lớp</a:t>
            </a:r>
            <a:r>
              <a:rPr lang="en-US" sz="1750" dirty="0">
                <a:solidFill>
                  <a:srgbClr val="464646"/>
                </a:solidFill>
                <a:latin typeface="Inter Medium" pitchFamily="34" charset="0"/>
                <a:ea typeface="Inter Medium" pitchFamily="34" charset="-122"/>
                <a:cs typeface="Inter Medium" pitchFamily="34" charset="-120"/>
              </a:rPr>
              <a:t> </a:t>
            </a:r>
            <a:r>
              <a:rPr lang="en-US" sz="1750" dirty="0" err="1">
                <a:solidFill>
                  <a:srgbClr val="464646"/>
                </a:solidFill>
                <a:latin typeface="Inter Medium" pitchFamily="34" charset="0"/>
                <a:ea typeface="Inter Medium" pitchFamily="34" charset="-122"/>
                <a:cs typeface="Inter Medium" pitchFamily="34" charset="-120"/>
              </a:rPr>
              <a:t>ranh</a:t>
            </a:r>
            <a:r>
              <a:rPr lang="en-US" sz="1750" dirty="0">
                <a:solidFill>
                  <a:srgbClr val="464646"/>
                </a:solidFill>
                <a:latin typeface="Inter Medium" pitchFamily="34" charset="0"/>
                <a:ea typeface="Inter Medium" pitchFamily="34" charset="-122"/>
                <a:cs typeface="Inter Medium" pitchFamily="34" charset="-120"/>
              </a:rPr>
              <a:t> </a:t>
            </a:r>
            <a:r>
              <a:rPr lang="en-US" sz="1750" dirty="0" err="1">
                <a:solidFill>
                  <a:srgbClr val="464646"/>
                </a:solidFill>
                <a:latin typeface="Inter Medium" pitchFamily="34" charset="0"/>
                <a:ea typeface="Inter Medium" pitchFamily="34" charset="-122"/>
                <a:cs typeface="Inter Medium" pitchFamily="34" charset="-120"/>
              </a:rPr>
              <a:t>giới</a:t>
            </a:r>
            <a:r>
              <a:rPr lang="en-US" sz="1750" dirty="0">
                <a:solidFill>
                  <a:srgbClr val="464646"/>
                </a:solidFill>
                <a:latin typeface="Inter Medium" pitchFamily="34" charset="0"/>
                <a:ea typeface="Inter Medium" pitchFamily="34" charset="-122"/>
                <a:cs typeface="Inter Medium" pitchFamily="34" charset="-120"/>
              </a:rPr>
              <a:t> </a:t>
            </a:r>
            <a:r>
              <a:rPr lang="en-US" sz="1750" dirty="0" err="1">
                <a:solidFill>
                  <a:srgbClr val="464646"/>
                </a:solidFill>
                <a:latin typeface="Inter Medium" pitchFamily="34" charset="0"/>
                <a:ea typeface="Inter Medium" pitchFamily="34" charset="-122"/>
                <a:cs typeface="Inter Medium" pitchFamily="34" charset="-120"/>
              </a:rPr>
              <a:t>hành</a:t>
            </a:r>
            <a:r>
              <a:rPr lang="en-US" sz="1750" dirty="0">
                <a:solidFill>
                  <a:srgbClr val="464646"/>
                </a:solidFill>
                <a:latin typeface="Inter Medium" pitchFamily="34" charset="0"/>
                <a:ea typeface="Inter Medium" pitchFamily="34" charset="-122"/>
                <a:cs typeface="Inter Medium" pitchFamily="34" charset="-120"/>
              </a:rPr>
              <a:t> </a:t>
            </a:r>
            <a:r>
              <a:rPr lang="en-US" sz="1750" dirty="0" err="1">
                <a:solidFill>
                  <a:srgbClr val="464646"/>
                </a:solidFill>
                <a:latin typeface="Inter Medium" pitchFamily="34" charset="0"/>
                <a:ea typeface="Inter Medium" pitchFamily="34" charset="-122"/>
                <a:cs typeface="Inter Medium" pitchFamily="34" charset="-120"/>
              </a:rPr>
              <a:t>chính</a:t>
            </a:r>
            <a:r>
              <a:rPr lang="en-US" sz="1750" dirty="0">
                <a:solidFill>
                  <a:srgbClr val="464646"/>
                </a:solidFill>
                <a:latin typeface="Inter Medium" pitchFamily="34" charset="0"/>
                <a:ea typeface="Inter Medium" pitchFamily="34" charset="-122"/>
                <a:cs typeface="Inter Medium" pitchFamily="34" charset="-120"/>
              </a:rPr>
              <a:t> </a:t>
            </a:r>
            <a:r>
              <a:rPr lang="en-US" sz="1750" dirty="0" err="1">
                <a:solidFill>
                  <a:srgbClr val="464646"/>
                </a:solidFill>
                <a:latin typeface="Inter Medium" pitchFamily="34" charset="0"/>
                <a:ea typeface="Inter Medium" pitchFamily="34" charset="-122"/>
                <a:cs typeface="Inter Medium" pitchFamily="34" charset="-120"/>
              </a:rPr>
              <a:t>trước</a:t>
            </a:r>
            <a:r>
              <a:rPr lang="en-US" sz="1750" dirty="0">
                <a:solidFill>
                  <a:srgbClr val="464646"/>
                </a:solidFill>
                <a:latin typeface="Inter Medium" pitchFamily="34" charset="0"/>
                <a:ea typeface="Inter Medium" pitchFamily="34" charset="-122"/>
                <a:cs typeface="Inter Medium" pitchFamily="34" charset="-120"/>
              </a:rPr>
              <a:t> </a:t>
            </a:r>
            <a:r>
              <a:rPr lang="en-US" sz="1750" dirty="0" err="1">
                <a:solidFill>
                  <a:srgbClr val="464646"/>
                </a:solidFill>
                <a:latin typeface="Inter Medium" pitchFamily="34" charset="0"/>
                <a:ea typeface="Inter Medium" pitchFamily="34" charset="-122"/>
                <a:cs typeface="Inter Medium" pitchFamily="34" charset="-120"/>
              </a:rPr>
              <a:t>khi</a:t>
            </a:r>
            <a:r>
              <a:rPr lang="en-US" sz="1750" dirty="0">
                <a:solidFill>
                  <a:srgbClr val="464646"/>
                </a:solidFill>
                <a:latin typeface="Inter Medium" pitchFamily="34" charset="0"/>
                <a:ea typeface="Inter Medium" pitchFamily="34" charset="-122"/>
                <a:cs typeface="Inter Medium" pitchFamily="34" charset="-120"/>
              </a:rPr>
              <a:t> </a:t>
            </a:r>
            <a:r>
              <a:rPr lang="en-US" sz="1750" dirty="0" err="1">
                <a:solidFill>
                  <a:srgbClr val="464646"/>
                </a:solidFill>
                <a:latin typeface="Inter Medium" pitchFamily="34" charset="0"/>
                <a:ea typeface="Inter Medium" pitchFamily="34" charset="-122"/>
                <a:cs typeface="Inter Medium" pitchFamily="34" charset="-120"/>
              </a:rPr>
              <a:t>sắp</a:t>
            </a:r>
            <a:r>
              <a:rPr lang="en-US" sz="1750" dirty="0">
                <a:solidFill>
                  <a:srgbClr val="464646"/>
                </a:solidFill>
                <a:latin typeface="Inter Medium" pitchFamily="34" charset="0"/>
                <a:ea typeface="Inter Medium" pitchFamily="34" charset="-122"/>
                <a:cs typeface="Inter Medium" pitchFamily="34" charset="-120"/>
              </a:rPr>
              <a:t> </a:t>
            </a:r>
            <a:r>
              <a:rPr lang="en-US" sz="1750" dirty="0" err="1">
                <a:solidFill>
                  <a:srgbClr val="464646"/>
                </a:solidFill>
                <a:latin typeface="Inter Medium" pitchFamily="34" charset="0"/>
                <a:ea typeface="Inter Medium" pitchFamily="34" charset="-122"/>
                <a:cs typeface="Inter Medium" pitchFamily="34" charset="-120"/>
              </a:rPr>
              <a:t>xếp</a:t>
            </a:r>
            <a:r>
              <a:rPr lang="en-US" sz="1750" dirty="0">
                <a:solidFill>
                  <a:srgbClr val="464646"/>
                </a:solidFill>
                <a:latin typeface="Inter Medium" pitchFamily="34" charset="0"/>
                <a:ea typeface="Inter Medium" pitchFamily="34" charset="-122"/>
                <a:cs typeface="Inter Medium" pitchFamily="34" charset="-120"/>
              </a:rPr>
              <a:t>, </a:t>
            </a:r>
            <a:r>
              <a:rPr lang="en-US" sz="1750" dirty="0" err="1">
                <a:solidFill>
                  <a:srgbClr val="464646"/>
                </a:solidFill>
                <a:latin typeface="Inter Medium" pitchFamily="34" charset="0"/>
                <a:ea typeface="Inter Medium" pitchFamily="34" charset="-122"/>
                <a:cs typeface="Inter Medium" pitchFamily="34" charset="-120"/>
              </a:rPr>
              <a:t>phục</a:t>
            </a:r>
            <a:r>
              <a:rPr lang="en-US" sz="1750" dirty="0">
                <a:solidFill>
                  <a:srgbClr val="464646"/>
                </a:solidFill>
                <a:latin typeface="Inter Medium" pitchFamily="34" charset="0"/>
                <a:ea typeface="Inter Medium" pitchFamily="34" charset="-122"/>
                <a:cs typeface="Inter Medium" pitchFamily="34" charset="-120"/>
              </a:rPr>
              <a:t> </a:t>
            </a:r>
            <a:r>
              <a:rPr lang="en-US" sz="1750" dirty="0" err="1">
                <a:solidFill>
                  <a:srgbClr val="464646"/>
                </a:solidFill>
                <a:latin typeface="Inter Medium" pitchFamily="34" charset="0"/>
                <a:ea typeface="Inter Medium" pitchFamily="34" charset="-122"/>
                <a:cs typeface="Inter Medium" pitchFamily="34" charset="-120"/>
              </a:rPr>
              <a:t>vụ</a:t>
            </a:r>
            <a:r>
              <a:rPr lang="en-US" sz="1750" dirty="0">
                <a:solidFill>
                  <a:srgbClr val="464646"/>
                </a:solidFill>
                <a:latin typeface="Inter Medium" pitchFamily="34" charset="0"/>
                <a:ea typeface="Inter Medium" pitchFamily="34" charset="-122"/>
                <a:cs typeface="Inter Medium" pitchFamily="34" charset="-120"/>
              </a:rPr>
              <a:t> </a:t>
            </a:r>
            <a:r>
              <a:rPr lang="en-US" sz="1750" dirty="0" err="1">
                <a:solidFill>
                  <a:srgbClr val="464646"/>
                </a:solidFill>
                <a:latin typeface="Inter Medium" pitchFamily="34" charset="0"/>
                <a:ea typeface="Inter Medium" pitchFamily="34" charset="-122"/>
                <a:cs typeface="Inter Medium" pitchFamily="34" charset="-120"/>
              </a:rPr>
              <a:t>đối</a:t>
            </a:r>
            <a:r>
              <a:rPr lang="en-US" sz="1750" dirty="0">
                <a:solidFill>
                  <a:srgbClr val="464646"/>
                </a:solidFill>
                <a:latin typeface="Inter Medium" pitchFamily="34" charset="0"/>
                <a:ea typeface="Inter Medium" pitchFamily="34" charset="-122"/>
                <a:cs typeface="Inter Medium" pitchFamily="34" charset="-120"/>
              </a:rPr>
              <a:t> </a:t>
            </a:r>
            <a:r>
              <a:rPr lang="en-US" sz="1750" dirty="0" err="1">
                <a:solidFill>
                  <a:srgbClr val="464646"/>
                </a:solidFill>
                <a:latin typeface="Inter Medium" pitchFamily="34" charset="0"/>
                <a:ea typeface="Inter Medium" pitchFamily="34" charset="-122"/>
                <a:cs typeface="Inter Medium" pitchFamily="34" charset="-120"/>
              </a:rPr>
              <a:t>chiếu</a:t>
            </a:r>
            <a:r>
              <a:rPr lang="en-US" sz="1750" dirty="0">
                <a:solidFill>
                  <a:srgbClr val="464646"/>
                </a:solidFill>
                <a:latin typeface="Inter Medium" pitchFamily="34" charset="0"/>
                <a:ea typeface="Inter Medium" pitchFamily="34" charset="-122"/>
                <a:cs typeface="Inter Medium" pitchFamily="34" charset="-120"/>
              </a:rPr>
              <a:t> </a:t>
            </a:r>
            <a:r>
              <a:rPr lang="en-US" sz="1750" dirty="0" err="1">
                <a:solidFill>
                  <a:srgbClr val="464646"/>
                </a:solidFill>
                <a:latin typeface="Inter Medium" pitchFamily="34" charset="0"/>
                <a:ea typeface="Inter Medium" pitchFamily="34" charset="-122"/>
                <a:cs typeface="Inter Medium" pitchFamily="34" charset="-120"/>
              </a:rPr>
              <a:t>lịch</a:t>
            </a:r>
            <a:r>
              <a:rPr lang="en-US" sz="1750" dirty="0">
                <a:solidFill>
                  <a:srgbClr val="464646"/>
                </a:solidFill>
                <a:latin typeface="Inter Medium" pitchFamily="34" charset="0"/>
                <a:ea typeface="Inter Medium" pitchFamily="34" charset="-122"/>
                <a:cs typeface="Inter Medium" pitchFamily="34" charset="-120"/>
              </a:rPr>
              <a:t> </a:t>
            </a:r>
            <a:r>
              <a:rPr lang="en-US" sz="1750" dirty="0" err="1">
                <a:solidFill>
                  <a:srgbClr val="464646"/>
                </a:solidFill>
                <a:latin typeface="Inter Medium" pitchFamily="34" charset="0"/>
                <a:ea typeface="Inter Medium" pitchFamily="34" charset="-122"/>
                <a:cs typeface="Inter Medium" pitchFamily="34" charset="-120"/>
              </a:rPr>
              <a:t>sử</a:t>
            </a:r>
            <a:r>
              <a:rPr lang="en-US" sz="1750" dirty="0">
                <a:solidFill>
                  <a:srgbClr val="464646"/>
                </a:solidFill>
                <a:latin typeface="Inter Medium" pitchFamily="34" charset="0"/>
                <a:ea typeface="Inter Medium" pitchFamily="34" charset="-122"/>
                <a:cs typeface="Inter Medium" pitchFamily="34" charset="-120"/>
              </a:rPr>
              <a:t>.</a:t>
            </a:r>
            <a:endParaRPr lang="en-US" sz="1750" dirty="0"/>
          </a:p>
        </p:txBody>
      </p:sp>
      <p:pic>
        <p:nvPicPr>
          <p:cNvPr id="6" name="Picture 5">
            <a:extLst>
              <a:ext uri="{FF2B5EF4-FFF2-40B4-BE49-F238E27FC236}">
                <a16:creationId xmlns:a16="http://schemas.microsoft.com/office/drawing/2014/main" id="{9B30E884-5AF0-CC50-EB37-F7D39903448F}"/>
              </a:ext>
            </a:extLst>
          </p:cNvPr>
          <p:cNvPicPr>
            <a:picLocks noChangeAspect="1"/>
          </p:cNvPicPr>
          <p:nvPr/>
        </p:nvPicPr>
        <p:blipFill>
          <a:blip r:embed="rId3"/>
          <a:stretch>
            <a:fillRect/>
          </a:stretch>
        </p:blipFill>
        <p:spPr>
          <a:xfrm>
            <a:off x="842498" y="1617563"/>
            <a:ext cx="12945403" cy="6142324"/>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1273629"/>
            <a:ext cx="5486400" cy="6345776"/>
          </a:xfrm>
          <a:prstGeom prst="rect">
            <a:avLst/>
          </a:prstGeom>
        </p:spPr>
      </p:pic>
      <p:pic>
        <p:nvPicPr>
          <p:cNvPr id="3" name="Image 1" descr="preencoded.png"/>
          <p:cNvPicPr>
            <a:picLocks noChangeAspect="1"/>
          </p:cNvPicPr>
          <p:nvPr/>
        </p:nvPicPr>
        <p:blipFill>
          <a:blip r:embed="rId4"/>
          <a:stretch>
            <a:fillRect/>
          </a:stretch>
        </p:blipFill>
        <p:spPr>
          <a:xfrm>
            <a:off x="9253776" y="2769513"/>
            <a:ext cx="5266730" cy="2690455"/>
          </a:xfrm>
          <a:prstGeom prst="rect">
            <a:avLst/>
          </a:prstGeom>
        </p:spPr>
      </p:pic>
      <p:sp>
        <p:nvSpPr>
          <p:cNvPr id="4" name="Text 0"/>
          <p:cNvSpPr/>
          <p:nvPr/>
        </p:nvSpPr>
        <p:spPr>
          <a:xfrm>
            <a:off x="878329" y="264081"/>
            <a:ext cx="12135542" cy="692229"/>
          </a:xfrm>
          <a:prstGeom prst="rect">
            <a:avLst/>
          </a:prstGeom>
          <a:noFill/>
          <a:ln/>
        </p:spPr>
        <p:txBody>
          <a:bodyPr wrap="square" lIns="0" tIns="0" rIns="0" bIns="0" rtlCol="0" anchor="t"/>
          <a:lstStyle/>
          <a:p>
            <a:pPr marL="0" indent="0" algn="ctr">
              <a:buNone/>
            </a:pPr>
            <a:r>
              <a:rPr lang="en-US" sz="4300" b="1" dirty="0">
                <a:solidFill>
                  <a:srgbClr val="0070C0"/>
                </a:solidFill>
                <a:latin typeface="Inter Bold" pitchFamily="34" charset="0"/>
                <a:ea typeface="Inter Bold" pitchFamily="34" charset="-122"/>
                <a:cs typeface="Inter Bold" pitchFamily="34" charset="-120"/>
              </a:rPr>
              <a:t>BẢN ĐỒ SỐ HÀNH CHÍNH TỈNH NINH BÌNH</a:t>
            </a:r>
            <a:br>
              <a:rPr lang="en-US" sz="4300" b="1" dirty="0">
                <a:solidFill>
                  <a:schemeClr val="accent1">
                    <a:lumMod val="75000"/>
                  </a:schemeClr>
                </a:solidFill>
                <a:latin typeface="Inter Bold" pitchFamily="34" charset="0"/>
                <a:ea typeface="Inter Bold" pitchFamily="34" charset="-122"/>
                <a:cs typeface="Inter Bold" pitchFamily="34" charset="-120"/>
              </a:rPr>
            </a:br>
            <a:r>
              <a:rPr lang="en-US" sz="2500" dirty="0">
                <a:solidFill>
                  <a:srgbClr val="FF0000"/>
                </a:solidFill>
              </a:rPr>
              <a:t>https://bandosohanhchinh.ninhbinh.gov.vn</a:t>
            </a:r>
          </a:p>
        </p:txBody>
      </p:sp>
      <p:sp>
        <p:nvSpPr>
          <p:cNvPr id="5" name="Text 1"/>
          <p:cNvSpPr/>
          <p:nvPr/>
        </p:nvSpPr>
        <p:spPr>
          <a:xfrm>
            <a:off x="769025" y="2302669"/>
            <a:ext cx="7667268" cy="692229"/>
          </a:xfrm>
          <a:prstGeom prst="rect">
            <a:avLst/>
          </a:prstGeom>
          <a:noFill/>
          <a:ln/>
        </p:spPr>
        <p:txBody>
          <a:bodyPr wrap="square" lIns="0" tIns="0" rIns="0" bIns="0" rtlCol="0" anchor="t"/>
          <a:lstStyle/>
          <a:p>
            <a:pPr marL="0" indent="0" algn="l">
              <a:lnSpc>
                <a:spcPts val="2700"/>
              </a:lnSpc>
              <a:buNone/>
            </a:pPr>
            <a:r>
              <a:rPr lang="en-US" sz="1700" dirty="0">
                <a:solidFill>
                  <a:srgbClr val="464646"/>
                </a:solidFill>
                <a:latin typeface="Inter Medium" pitchFamily="34" charset="0"/>
                <a:ea typeface="Inter Medium" pitchFamily="34" charset="-122"/>
                <a:cs typeface="Inter Medium" pitchFamily="34" charset="-120"/>
              </a:rPr>
              <a:t>Hệ thống thông tin địa lý (GIS) web tích hợp — số hóa và trực quan hóa dữ liệu hành chính tỉnh Ninh Bình trên nền bản đồ tương tác. (</a:t>
            </a:r>
            <a:r>
              <a:rPr lang="en-US" sz="1700" i="1" dirty="0">
                <a:solidFill>
                  <a:srgbClr val="FF0000"/>
                </a:solidFill>
                <a:latin typeface="Inter Medium" pitchFamily="34" charset="0"/>
                <a:ea typeface="Inter Medium" pitchFamily="34" charset="-122"/>
                <a:cs typeface="Inter Medium" pitchFamily="34" charset="-120"/>
              </a:rPr>
              <a:t>18+ lớp dữ liệu</a:t>
            </a:r>
            <a:r>
              <a:rPr lang="en-US" sz="1700" dirty="0">
                <a:solidFill>
                  <a:srgbClr val="464646"/>
                </a:solidFill>
                <a:latin typeface="Inter Medium" pitchFamily="34" charset="0"/>
                <a:ea typeface="Inter Medium" pitchFamily="34" charset="-122"/>
                <a:cs typeface="Inter Medium" pitchFamily="34" charset="-120"/>
              </a:rPr>
              <a:t>)</a:t>
            </a:r>
            <a:endParaRPr lang="en-US" sz="1700" dirty="0"/>
          </a:p>
        </p:txBody>
      </p:sp>
      <p:sp>
        <p:nvSpPr>
          <p:cNvPr id="6" name="Shape 2"/>
          <p:cNvSpPr/>
          <p:nvPr/>
        </p:nvSpPr>
        <p:spPr>
          <a:xfrm>
            <a:off x="769025" y="3234333"/>
            <a:ext cx="2393394" cy="3737253"/>
          </a:xfrm>
          <a:prstGeom prst="roundRect">
            <a:avLst>
              <a:gd name="adj" fmla="val 6113"/>
            </a:avLst>
          </a:prstGeom>
          <a:solidFill>
            <a:srgbClr val="FFFFFF"/>
          </a:solidFill>
          <a:ln w="30480">
            <a:solidFill>
              <a:srgbClr val="D8D4D4"/>
            </a:solidFill>
            <a:prstDash val="solid"/>
          </a:ln>
        </p:spPr>
        <p:txBody>
          <a:bodyPr/>
          <a:lstStyle/>
          <a:p>
            <a:endParaRPr lang="en-GB"/>
          </a:p>
        </p:txBody>
      </p:sp>
      <p:sp>
        <p:nvSpPr>
          <p:cNvPr id="7" name="Shape 3"/>
          <p:cNvSpPr/>
          <p:nvPr/>
        </p:nvSpPr>
        <p:spPr>
          <a:xfrm>
            <a:off x="738545" y="3234333"/>
            <a:ext cx="121920" cy="3737253"/>
          </a:xfrm>
          <a:prstGeom prst="roundRect">
            <a:avLst>
              <a:gd name="adj" fmla="val 27035"/>
            </a:avLst>
          </a:prstGeom>
          <a:solidFill>
            <a:srgbClr val="1C9770"/>
          </a:solidFill>
          <a:ln/>
        </p:spPr>
        <p:txBody>
          <a:bodyPr/>
          <a:lstStyle/>
          <a:p>
            <a:endParaRPr lang="en-GB"/>
          </a:p>
        </p:txBody>
      </p:sp>
      <p:sp>
        <p:nvSpPr>
          <p:cNvPr id="8" name="Text 4"/>
          <p:cNvSpPr/>
          <p:nvPr/>
        </p:nvSpPr>
        <p:spPr>
          <a:xfrm>
            <a:off x="1110615" y="3484483"/>
            <a:ext cx="1801654" cy="686514"/>
          </a:xfrm>
          <a:prstGeom prst="rect">
            <a:avLst/>
          </a:prstGeom>
          <a:noFill/>
          <a:ln/>
        </p:spPr>
        <p:txBody>
          <a:bodyPr wrap="square" lIns="0" tIns="0" rIns="0" bIns="0" rtlCol="0" anchor="t"/>
          <a:lstStyle/>
          <a:p>
            <a:pPr marL="0" indent="0" algn="l">
              <a:lnSpc>
                <a:spcPts val="2700"/>
              </a:lnSpc>
              <a:buNone/>
            </a:pPr>
            <a:r>
              <a:rPr lang="en-US" sz="2150" b="1">
                <a:solidFill>
                  <a:srgbClr val="464646"/>
                </a:solidFill>
                <a:latin typeface="Inter Bold" pitchFamily="34" charset="0"/>
                <a:ea typeface="Inter Bold" pitchFamily="34" charset="-122"/>
                <a:cs typeface="Inter Bold" pitchFamily="34" charset="-120"/>
              </a:rPr>
              <a:t>Bản đồ tương tác</a:t>
            </a:r>
            <a:endParaRPr lang="en-US" sz="2150"/>
          </a:p>
        </p:txBody>
      </p:sp>
      <p:sp>
        <p:nvSpPr>
          <p:cNvPr id="9" name="Text 5"/>
          <p:cNvSpPr/>
          <p:nvPr/>
        </p:nvSpPr>
        <p:spPr>
          <a:xfrm>
            <a:off x="1110615" y="4298633"/>
            <a:ext cx="1801654" cy="2422803"/>
          </a:xfrm>
          <a:prstGeom prst="rect">
            <a:avLst/>
          </a:prstGeom>
          <a:noFill/>
          <a:ln/>
        </p:spPr>
        <p:txBody>
          <a:bodyPr wrap="square" lIns="0" tIns="0" rIns="0" bIns="0" rtlCol="0" anchor="t"/>
          <a:lstStyle/>
          <a:p>
            <a:pPr marL="0" indent="0" algn="l">
              <a:lnSpc>
                <a:spcPts val="2700"/>
              </a:lnSpc>
              <a:buNone/>
            </a:pPr>
            <a:r>
              <a:rPr lang="en-US" sz="1700" err="1">
                <a:solidFill>
                  <a:srgbClr val="464646"/>
                </a:solidFill>
                <a:latin typeface="Inter Medium" pitchFamily="34" charset="0"/>
                <a:ea typeface="Inter Medium" pitchFamily="34" charset="-122"/>
                <a:cs typeface="Inter Medium" pitchFamily="34" charset="-120"/>
              </a:rPr>
              <a:t>Trực</a:t>
            </a:r>
            <a:r>
              <a:rPr lang="en-US" sz="1700">
                <a:solidFill>
                  <a:srgbClr val="464646"/>
                </a:solidFill>
                <a:latin typeface="Inter Medium" pitchFamily="34" charset="0"/>
                <a:ea typeface="Inter Medium" pitchFamily="34" charset="-122"/>
                <a:cs typeface="Inter Medium" pitchFamily="34" charset="-120"/>
              </a:rPr>
              <a:t> quan hóa toàn bộ không gian hành chính tỉnh ninh bình trên một nền bản đồ số thống nhất.</a:t>
            </a:r>
            <a:endParaRPr lang="en-US" sz="1700"/>
          </a:p>
        </p:txBody>
      </p:sp>
      <p:sp>
        <p:nvSpPr>
          <p:cNvPr id="10" name="Shape 6"/>
          <p:cNvSpPr/>
          <p:nvPr/>
        </p:nvSpPr>
        <p:spPr>
          <a:xfrm>
            <a:off x="3375184" y="3234333"/>
            <a:ext cx="2393513" cy="3737253"/>
          </a:xfrm>
          <a:prstGeom prst="roundRect">
            <a:avLst>
              <a:gd name="adj" fmla="val 6113"/>
            </a:avLst>
          </a:prstGeom>
          <a:solidFill>
            <a:srgbClr val="FFFFFF"/>
          </a:solidFill>
          <a:ln w="30480">
            <a:solidFill>
              <a:srgbClr val="D8D4D4"/>
            </a:solidFill>
            <a:prstDash val="solid"/>
          </a:ln>
        </p:spPr>
        <p:txBody>
          <a:bodyPr/>
          <a:lstStyle/>
          <a:p>
            <a:endParaRPr lang="en-GB"/>
          </a:p>
        </p:txBody>
      </p:sp>
      <p:sp>
        <p:nvSpPr>
          <p:cNvPr id="11" name="Shape 7"/>
          <p:cNvSpPr/>
          <p:nvPr/>
        </p:nvSpPr>
        <p:spPr>
          <a:xfrm>
            <a:off x="3344704" y="3234333"/>
            <a:ext cx="121920" cy="3737253"/>
          </a:xfrm>
          <a:prstGeom prst="roundRect">
            <a:avLst>
              <a:gd name="adj" fmla="val 27035"/>
            </a:avLst>
          </a:prstGeom>
          <a:solidFill>
            <a:srgbClr val="1C9770"/>
          </a:solidFill>
          <a:ln/>
        </p:spPr>
        <p:txBody>
          <a:bodyPr/>
          <a:lstStyle/>
          <a:p>
            <a:endParaRPr lang="en-GB"/>
          </a:p>
        </p:txBody>
      </p:sp>
      <p:sp>
        <p:nvSpPr>
          <p:cNvPr id="12" name="Text 8"/>
          <p:cNvSpPr/>
          <p:nvPr/>
        </p:nvSpPr>
        <p:spPr>
          <a:xfrm>
            <a:off x="3716774" y="3484483"/>
            <a:ext cx="1801773" cy="686514"/>
          </a:xfrm>
          <a:prstGeom prst="rect">
            <a:avLst/>
          </a:prstGeom>
          <a:noFill/>
          <a:ln/>
        </p:spPr>
        <p:txBody>
          <a:bodyPr wrap="square" lIns="0" tIns="0" rIns="0" bIns="0" rtlCol="0" anchor="t"/>
          <a:lstStyle/>
          <a:p>
            <a:pPr marL="0" indent="0" algn="l">
              <a:lnSpc>
                <a:spcPts val="2700"/>
              </a:lnSpc>
              <a:buNone/>
            </a:pPr>
            <a:r>
              <a:rPr lang="en-US" sz="2150" b="1" dirty="0" err="1">
                <a:solidFill>
                  <a:srgbClr val="464646"/>
                </a:solidFill>
                <a:latin typeface="Inter Bold" pitchFamily="34" charset="0"/>
                <a:ea typeface="Inter Bold" pitchFamily="34" charset="-122"/>
                <a:cs typeface="Inter Bold" pitchFamily="34" charset="-120"/>
              </a:rPr>
              <a:t>Dữ</a:t>
            </a:r>
            <a:r>
              <a:rPr lang="en-US" sz="2150" b="1" dirty="0">
                <a:solidFill>
                  <a:srgbClr val="464646"/>
                </a:solidFill>
                <a:latin typeface="Inter Bold" pitchFamily="34" charset="0"/>
                <a:ea typeface="Inter Bold" pitchFamily="34" charset="-122"/>
                <a:cs typeface="Inter Bold" pitchFamily="34" charset="-120"/>
              </a:rPr>
              <a:t> </a:t>
            </a:r>
            <a:r>
              <a:rPr lang="en-US" sz="2150" b="1" dirty="0" err="1">
                <a:solidFill>
                  <a:srgbClr val="464646"/>
                </a:solidFill>
                <a:latin typeface="Inter Bold" pitchFamily="34" charset="0"/>
                <a:ea typeface="Inter Bold" pitchFamily="34" charset="-122"/>
                <a:cs typeface="Inter Bold" pitchFamily="34" charset="-120"/>
              </a:rPr>
              <a:t>liệu</a:t>
            </a:r>
            <a:r>
              <a:rPr lang="en-US" sz="2150" b="1" dirty="0">
                <a:solidFill>
                  <a:srgbClr val="464646"/>
                </a:solidFill>
                <a:latin typeface="Inter Bold" pitchFamily="34" charset="0"/>
                <a:ea typeface="Inter Bold" pitchFamily="34" charset="-122"/>
                <a:cs typeface="Inter Bold" pitchFamily="34" charset="-120"/>
              </a:rPr>
              <a:t> GIS </a:t>
            </a:r>
            <a:r>
              <a:rPr lang="en-US" sz="2150" b="1" dirty="0" err="1">
                <a:solidFill>
                  <a:srgbClr val="464646"/>
                </a:solidFill>
                <a:latin typeface="Inter Bold" pitchFamily="34" charset="0"/>
                <a:ea typeface="Inter Bold" pitchFamily="34" charset="-122"/>
                <a:cs typeface="Inter Bold" pitchFamily="34" charset="-120"/>
              </a:rPr>
              <a:t>tích</a:t>
            </a:r>
            <a:r>
              <a:rPr lang="en-US" sz="2150" b="1" dirty="0">
                <a:solidFill>
                  <a:srgbClr val="464646"/>
                </a:solidFill>
                <a:latin typeface="Inter Bold" pitchFamily="34" charset="0"/>
                <a:ea typeface="Inter Bold" pitchFamily="34" charset="-122"/>
                <a:cs typeface="Inter Bold" pitchFamily="34" charset="-120"/>
              </a:rPr>
              <a:t> </a:t>
            </a:r>
            <a:r>
              <a:rPr lang="en-US" sz="2150" b="1" dirty="0" err="1">
                <a:solidFill>
                  <a:srgbClr val="464646"/>
                </a:solidFill>
                <a:latin typeface="Inter Bold" pitchFamily="34" charset="0"/>
                <a:ea typeface="Inter Bold" pitchFamily="34" charset="-122"/>
                <a:cs typeface="Inter Bold" pitchFamily="34" charset="-120"/>
              </a:rPr>
              <a:t>hợp</a:t>
            </a:r>
            <a:endParaRPr lang="en-US" sz="2150" dirty="0"/>
          </a:p>
        </p:txBody>
      </p:sp>
      <p:sp>
        <p:nvSpPr>
          <p:cNvPr id="13" name="Text 9"/>
          <p:cNvSpPr/>
          <p:nvPr/>
        </p:nvSpPr>
        <p:spPr>
          <a:xfrm>
            <a:off x="3716774" y="4298633"/>
            <a:ext cx="1801773" cy="2076688"/>
          </a:xfrm>
          <a:prstGeom prst="rect">
            <a:avLst/>
          </a:prstGeom>
          <a:noFill/>
          <a:ln/>
        </p:spPr>
        <p:txBody>
          <a:bodyPr wrap="square" lIns="0" tIns="0" rIns="0" bIns="0" rtlCol="0" anchor="t"/>
          <a:lstStyle/>
          <a:p>
            <a:pPr marL="0" indent="0" algn="l">
              <a:lnSpc>
                <a:spcPts val="2700"/>
              </a:lnSpc>
              <a:buNone/>
            </a:pPr>
            <a:r>
              <a:rPr lang="en-US" sz="1700" dirty="0" err="1">
                <a:solidFill>
                  <a:srgbClr val="464646"/>
                </a:solidFill>
                <a:latin typeface="Inter Medium" pitchFamily="34" charset="0"/>
                <a:ea typeface="Inter Medium" pitchFamily="34" charset="-122"/>
                <a:cs typeface="Inter Medium" pitchFamily="34" charset="-120"/>
              </a:rPr>
              <a:t>Kết</a:t>
            </a:r>
            <a:r>
              <a:rPr lang="en-US" sz="1700" dirty="0">
                <a:solidFill>
                  <a:srgbClr val="464646"/>
                </a:solidFill>
                <a:latin typeface="Inter Medium" pitchFamily="34" charset="0"/>
                <a:ea typeface="Inter Medium" pitchFamily="34" charset="-122"/>
                <a:cs typeface="Inter Medium" pitchFamily="34" charset="-120"/>
              </a:rPr>
              <a:t> </a:t>
            </a:r>
            <a:r>
              <a:rPr lang="en-US" sz="1700" dirty="0" err="1">
                <a:solidFill>
                  <a:srgbClr val="464646"/>
                </a:solidFill>
                <a:latin typeface="Inter Medium" pitchFamily="34" charset="0"/>
                <a:ea typeface="Inter Medium" pitchFamily="34" charset="-122"/>
                <a:cs typeface="Inter Medium" pitchFamily="34" charset="-120"/>
              </a:rPr>
              <a:t>nối</a:t>
            </a:r>
            <a:r>
              <a:rPr lang="en-US" sz="1700" dirty="0">
                <a:solidFill>
                  <a:srgbClr val="464646"/>
                </a:solidFill>
                <a:latin typeface="Inter Medium" pitchFamily="34" charset="0"/>
                <a:ea typeface="Inter Medium" pitchFamily="34" charset="-122"/>
                <a:cs typeface="Inter Medium" pitchFamily="34" charset="-120"/>
              </a:rPr>
              <a:t>, </a:t>
            </a:r>
            <a:r>
              <a:rPr lang="en-US" sz="1700" dirty="0" err="1">
                <a:solidFill>
                  <a:srgbClr val="464646"/>
                </a:solidFill>
                <a:latin typeface="Inter Medium" pitchFamily="34" charset="0"/>
                <a:ea typeface="Inter Medium" pitchFamily="34" charset="-122"/>
                <a:cs typeface="Inter Medium" pitchFamily="34" charset="-120"/>
              </a:rPr>
              <a:t>chuẩn</a:t>
            </a:r>
            <a:r>
              <a:rPr lang="en-US" sz="1700" dirty="0">
                <a:solidFill>
                  <a:srgbClr val="464646"/>
                </a:solidFill>
                <a:latin typeface="Inter Medium" pitchFamily="34" charset="0"/>
                <a:ea typeface="Inter Medium" pitchFamily="34" charset="-122"/>
                <a:cs typeface="Inter Medium" pitchFamily="34" charset="-120"/>
              </a:rPr>
              <a:t> </a:t>
            </a:r>
            <a:r>
              <a:rPr lang="en-US" sz="1700" dirty="0" err="1">
                <a:solidFill>
                  <a:srgbClr val="464646"/>
                </a:solidFill>
                <a:latin typeface="Inter Medium" pitchFamily="34" charset="0"/>
                <a:ea typeface="Inter Medium" pitchFamily="34" charset="-122"/>
                <a:cs typeface="Inter Medium" pitchFamily="34" charset="-120"/>
              </a:rPr>
              <a:t>hóa</a:t>
            </a:r>
            <a:r>
              <a:rPr lang="en-US" sz="1700" dirty="0">
                <a:solidFill>
                  <a:srgbClr val="464646"/>
                </a:solidFill>
                <a:latin typeface="Inter Medium" pitchFamily="34" charset="0"/>
                <a:ea typeface="Inter Medium" pitchFamily="34" charset="-122"/>
                <a:cs typeface="Inter Medium" pitchFamily="34" charset="-120"/>
              </a:rPr>
              <a:t> </a:t>
            </a:r>
            <a:r>
              <a:rPr lang="en-US" sz="1700" dirty="0" err="1">
                <a:solidFill>
                  <a:srgbClr val="464646"/>
                </a:solidFill>
                <a:latin typeface="Inter Medium" pitchFamily="34" charset="0"/>
                <a:ea typeface="Inter Medium" pitchFamily="34" charset="-122"/>
                <a:cs typeface="Inter Medium" pitchFamily="34" charset="-120"/>
              </a:rPr>
              <a:t>và</a:t>
            </a:r>
            <a:r>
              <a:rPr lang="en-US" sz="1700" dirty="0">
                <a:solidFill>
                  <a:srgbClr val="464646"/>
                </a:solidFill>
                <a:latin typeface="Inter Medium" pitchFamily="34" charset="0"/>
                <a:ea typeface="Inter Medium" pitchFamily="34" charset="-122"/>
                <a:cs typeface="Inter Medium" pitchFamily="34" charset="-120"/>
              </a:rPr>
              <a:t> </a:t>
            </a:r>
            <a:r>
              <a:rPr lang="en-US" sz="1700" dirty="0" err="1">
                <a:solidFill>
                  <a:srgbClr val="464646"/>
                </a:solidFill>
                <a:latin typeface="Inter Medium" pitchFamily="34" charset="0"/>
                <a:ea typeface="Inter Medium" pitchFamily="34" charset="-122"/>
                <a:cs typeface="Inter Medium" pitchFamily="34" charset="-120"/>
              </a:rPr>
              <a:t>quản</a:t>
            </a:r>
            <a:r>
              <a:rPr lang="en-US" sz="1700" dirty="0">
                <a:solidFill>
                  <a:srgbClr val="464646"/>
                </a:solidFill>
                <a:latin typeface="Inter Medium" pitchFamily="34" charset="0"/>
                <a:ea typeface="Inter Medium" pitchFamily="34" charset="-122"/>
                <a:cs typeface="Inter Medium" pitchFamily="34" charset="-120"/>
              </a:rPr>
              <a:t> </a:t>
            </a:r>
            <a:r>
              <a:rPr lang="en-US" sz="1700" dirty="0" err="1">
                <a:solidFill>
                  <a:srgbClr val="464646"/>
                </a:solidFill>
                <a:latin typeface="Inter Medium" pitchFamily="34" charset="0"/>
                <a:ea typeface="Inter Medium" pitchFamily="34" charset="-122"/>
                <a:cs typeface="Inter Medium" pitchFamily="34" charset="-120"/>
              </a:rPr>
              <a:t>lý</a:t>
            </a:r>
            <a:r>
              <a:rPr lang="en-US" sz="1700" dirty="0">
                <a:solidFill>
                  <a:srgbClr val="464646"/>
                </a:solidFill>
                <a:latin typeface="Inter Medium" pitchFamily="34" charset="0"/>
                <a:ea typeface="Inter Medium" pitchFamily="34" charset="-122"/>
                <a:cs typeface="Inter Medium" pitchFamily="34" charset="-120"/>
              </a:rPr>
              <a:t> </a:t>
            </a:r>
            <a:r>
              <a:rPr lang="en-US" sz="1700" dirty="0" err="1">
                <a:solidFill>
                  <a:srgbClr val="464646"/>
                </a:solidFill>
                <a:latin typeface="Inter Medium" pitchFamily="34" charset="0"/>
                <a:ea typeface="Inter Medium" pitchFamily="34" charset="-122"/>
                <a:cs typeface="Inter Medium" pitchFamily="34" charset="-120"/>
              </a:rPr>
              <a:t>dữ</a:t>
            </a:r>
            <a:r>
              <a:rPr lang="en-US" sz="1700" dirty="0">
                <a:solidFill>
                  <a:srgbClr val="464646"/>
                </a:solidFill>
                <a:latin typeface="Inter Medium" pitchFamily="34" charset="0"/>
                <a:ea typeface="Inter Medium" pitchFamily="34" charset="-122"/>
                <a:cs typeface="Inter Medium" pitchFamily="34" charset="-120"/>
              </a:rPr>
              <a:t> </a:t>
            </a:r>
            <a:r>
              <a:rPr lang="en-US" sz="1700" dirty="0" err="1">
                <a:solidFill>
                  <a:srgbClr val="464646"/>
                </a:solidFill>
                <a:latin typeface="Inter Medium" pitchFamily="34" charset="0"/>
                <a:ea typeface="Inter Medium" pitchFamily="34" charset="-122"/>
                <a:cs typeface="Inter Medium" pitchFamily="34" charset="-120"/>
              </a:rPr>
              <a:t>liệu</a:t>
            </a:r>
            <a:r>
              <a:rPr lang="en-US" sz="1700" dirty="0">
                <a:solidFill>
                  <a:srgbClr val="464646"/>
                </a:solidFill>
                <a:latin typeface="Inter Medium" pitchFamily="34" charset="0"/>
                <a:ea typeface="Inter Medium" pitchFamily="34" charset="-122"/>
                <a:cs typeface="Inter Medium" pitchFamily="34" charset="-120"/>
              </a:rPr>
              <a:t> </a:t>
            </a:r>
            <a:r>
              <a:rPr lang="en-US" sz="1700" dirty="0" err="1">
                <a:solidFill>
                  <a:srgbClr val="464646"/>
                </a:solidFill>
                <a:latin typeface="Inter Medium" pitchFamily="34" charset="0"/>
                <a:ea typeface="Inter Medium" pitchFamily="34" charset="-122"/>
                <a:cs typeface="Inter Medium" pitchFamily="34" charset="-120"/>
              </a:rPr>
              <a:t>hành</a:t>
            </a:r>
            <a:r>
              <a:rPr lang="en-US" sz="1700" dirty="0">
                <a:solidFill>
                  <a:srgbClr val="464646"/>
                </a:solidFill>
                <a:latin typeface="Inter Medium" pitchFamily="34" charset="0"/>
                <a:ea typeface="Inter Medium" pitchFamily="34" charset="-122"/>
                <a:cs typeface="Inter Medium" pitchFamily="34" charset="-120"/>
              </a:rPr>
              <a:t> </a:t>
            </a:r>
            <a:r>
              <a:rPr lang="en-US" sz="1700" dirty="0" err="1">
                <a:solidFill>
                  <a:srgbClr val="464646"/>
                </a:solidFill>
                <a:latin typeface="Inter Medium" pitchFamily="34" charset="0"/>
                <a:ea typeface="Inter Medium" pitchFamily="34" charset="-122"/>
                <a:cs typeface="Inter Medium" pitchFamily="34" charset="-120"/>
              </a:rPr>
              <a:t>chính</a:t>
            </a:r>
            <a:r>
              <a:rPr lang="en-US" sz="1700" dirty="0">
                <a:solidFill>
                  <a:srgbClr val="464646"/>
                </a:solidFill>
                <a:latin typeface="Inter Medium" pitchFamily="34" charset="0"/>
                <a:ea typeface="Inter Medium" pitchFamily="34" charset="-122"/>
                <a:cs typeface="Inter Medium" pitchFamily="34" charset="-120"/>
              </a:rPr>
              <a:t> </a:t>
            </a:r>
            <a:r>
              <a:rPr lang="en-US" sz="1700" dirty="0" err="1">
                <a:solidFill>
                  <a:srgbClr val="464646"/>
                </a:solidFill>
                <a:latin typeface="Inter Medium" pitchFamily="34" charset="0"/>
                <a:ea typeface="Inter Medium" pitchFamily="34" charset="-122"/>
                <a:cs typeface="Inter Medium" pitchFamily="34" charset="-120"/>
              </a:rPr>
              <a:t>trên</a:t>
            </a:r>
            <a:r>
              <a:rPr lang="en-US" sz="1700" dirty="0">
                <a:solidFill>
                  <a:srgbClr val="464646"/>
                </a:solidFill>
                <a:latin typeface="Inter Medium" pitchFamily="34" charset="0"/>
                <a:ea typeface="Inter Medium" pitchFamily="34" charset="-122"/>
                <a:cs typeface="Inter Medium" pitchFamily="34" charset="-120"/>
              </a:rPr>
              <a:t> </a:t>
            </a:r>
            <a:r>
              <a:rPr lang="en-US" sz="1700" dirty="0" err="1">
                <a:solidFill>
                  <a:srgbClr val="464646"/>
                </a:solidFill>
                <a:latin typeface="Inter Medium" pitchFamily="34" charset="0"/>
                <a:ea typeface="Inter Medium" pitchFamily="34" charset="-122"/>
                <a:cs typeface="Inter Medium" pitchFamily="34" charset="-120"/>
              </a:rPr>
              <a:t>nền</a:t>
            </a:r>
            <a:r>
              <a:rPr lang="en-US" sz="1700" dirty="0">
                <a:solidFill>
                  <a:srgbClr val="464646"/>
                </a:solidFill>
                <a:latin typeface="Inter Medium" pitchFamily="34" charset="0"/>
                <a:ea typeface="Inter Medium" pitchFamily="34" charset="-122"/>
                <a:cs typeface="Inter Medium" pitchFamily="34" charset="-120"/>
              </a:rPr>
              <a:t> </a:t>
            </a:r>
            <a:r>
              <a:rPr lang="en-US" sz="1700" dirty="0" err="1">
                <a:solidFill>
                  <a:srgbClr val="464646"/>
                </a:solidFill>
                <a:latin typeface="Inter Medium" pitchFamily="34" charset="0"/>
                <a:ea typeface="Inter Medium" pitchFamily="34" charset="-122"/>
                <a:cs typeface="Inter Medium" pitchFamily="34" charset="-120"/>
              </a:rPr>
              <a:t>tảng</a:t>
            </a:r>
            <a:r>
              <a:rPr lang="en-US" sz="1700" dirty="0">
                <a:solidFill>
                  <a:srgbClr val="464646"/>
                </a:solidFill>
                <a:latin typeface="Inter Medium" pitchFamily="34" charset="0"/>
                <a:ea typeface="Inter Medium" pitchFamily="34" charset="-122"/>
                <a:cs typeface="Inter Medium" pitchFamily="34" charset="-120"/>
              </a:rPr>
              <a:t> web GIS </a:t>
            </a:r>
            <a:r>
              <a:rPr lang="en-US" sz="1700" dirty="0" err="1">
                <a:solidFill>
                  <a:srgbClr val="464646"/>
                </a:solidFill>
                <a:latin typeface="Inter Medium" pitchFamily="34" charset="0"/>
                <a:ea typeface="Inter Medium" pitchFamily="34" charset="-122"/>
                <a:cs typeface="Inter Medium" pitchFamily="34" charset="-120"/>
              </a:rPr>
              <a:t>hiện</a:t>
            </a:r>
            <a:r>
              <a:rPr lang="en-US" sz="1700" dirty="0">
                <a:solidFill>
                  <a:srgbClr val="464646"/>
                </a:solidFill>
                <a:latin typeface="Inter Medium" pitchFamily="34" charset="0"/>
                <a:ea typeface="Inter Medium" pitchFamily="34" charset="-122"/>
                <a:cs typeface="Inter Medium" pitchFamily="34" charset="-120"/>
              </a:rPr>
              <a:t> </a:t>
            </a:r>
            <a:r>
              <a:rPr lang="en-US" sz="1700" dirty="0" err="1">
                <a:solidFill>
                  <a:srgbClr val="464646"/>
                </a:solidFill>
                <a:latin typeface="Inter Medium" pitchFamily="34" charset="0"/>
                <a:ea typeface="Inter Medium" pitchFamily="34" charset="-122"/>
                <a:cs typeface="Inter Medium" pitchFamily="34" charset="-120"/>
              </a:rPr>
              <a:t>đại</a:t>
            </a:r>
            <a:r>
              <a:rPr lang="en-US" sz="1700" dirty="0">
                <a:solidFill>
                  <a:srgbClr val="464646"/>
                </a:solidFill>
                <a:latin typeface="Inter Medium" pitchFamily="34" charset="0"/>
                <a:ea typeface="Inter Medium" pitchFamily="34" charset="-122"/>
                <a:cs typeface="Inter Medium" pitchFamily="34" charset="-120"/>
              </a:rPr>
              <a:t>.</a:t>
            </a:r>
            <a:endParaRPr lang="en-US" sz="1700" dirty="0"/>
          </a:p>
        </p:txBody>
      </p:sp>
      <p:sp>
        <p:nvSpPr>
          <p:cNvPr id="14" name="Shape 10"/>
          <p:cNvSpPr/>
          <p:nvPr/>
        </p:nvSpPr>
        <p:spPr>
          <a:xfrm>
            <a:off x="5981462" y="3234333"/>
            <a:ext cx="2393513" cy="3737253"/>
          </a:xfrm>
          <a:prstGeom prst="roundRect">
            <a:avLst>
              <a:gd name="adj" fmla="val 6113"/>
            </a:avLst>
          </a:prstGeom>
          <a:solidFill>
            <a:srgbClr val="FFFFFF"/>
          </a:solidFill>
          <a:ln w="30480">
            <a:solidFill>
              <a:srgbClr val="D8D4D4"/>
            </a:solidFill>
            <a:prstDash val="solid"/>
          </a:ln>
        </p:spPr>
        <p:txBody>
          <a:bodyPr/>
          <a:lstStyle/>
          <a:p>
            <a:endParaRPr lang="en-GB"/>
          </a:p>
        </p:txBody>
      </p:sp>
      <p:sp>
        <p:nvSpPr>
          <p:cNvPr id="15" name="Shape 11"/>
          <p:cNvSpPr/>
          <p:nvPr/>
        </p:nvSpPr>
        <p:spPr>
          <a:xfrm>
            <a:off x="5950982" y="3234333"/>
            <a:ext cx="121920" cy="3737253"/>
          </a:xfrm>
          <a:prstGeom prst="roundRect">
            <a:avLst>
              <a:gd name="adj" fmla="val 27035"/>
            </a:avLst>
          </a:prstGeom>
          <a:solidFill>
            <a:srgbClr val="1C9770"/>
          </a:solidFill>
          <a:ln/>
        </p:spPr>
        <p:txBody>
          <a:bodyPr/>
          <a:lstStyle/>
          <a:p>
            <a:endParaRPr lang="en-GB"/>
          </a:p>
        </p:txBody>
      </p:sp>
      <p:sp>
        <p:nvSpPr>
          <p:cNvPr id="16" name="Text 12"/>
          <p:cNvSpPr/>
          <p:nvPr/>
        </p:nvSpPr>
        <p:spPr>
          <a:xfrm>
            <a:off x="6323052" y="3484483"/>
            <a:ext cx="1801773" cy="686514"/>
          </a:xfrm>
          <a:prstGeom prst="rect">
            <a:avLst/>
          </a:prstGeom>
          <a:noFill/>
          <a:ln/>
        </p:spPr>
        <p:txBody>
          <a:bodyPr wrap="square" lIns="0" tIns="0" rIns="0" bIns="0" rtlCol="0" anchor="t"/>
          <a:lstStyle/>
          <a:p>
            <a:pPr marL="0" indent="0" algn="l">
              <a:lnSpc>
                <a:spcPts val="2700"/>
              </a:lnSpc>
              <a:buNone/>
            </a:pPr>
            <a:r>
              <a:rPr lang="en-US" sz="2150" b="1" dirty="0">
                <a:solidFill>
                  <a:srgbClr val="464646"/>
                </a:solidFill>
                <a:latin typeface="Inter Bold" pitchFamily="34" charset="0"/>
                <a:ea typeface="Inter Bold" pitchFamily="34" charset="-122"/>
                <a:cs typeface="Inter Bold" pitchFamily="34" charset="-120"/>
              </a:rPr>
              <a:t>Hiển thị nhiều lớp</a:t>
            </a:r>
            <a:endParaRPr lang="en-US" sz="2150" dirty="0"/>
          </a:p>
        </p:txBody>
      </p:sp>
      <p:sp>
        <p:nvSpPr>
          <p:cNvPr id="17" name="Text 13"/>
          <p:cNvSpPr/>
          <p:nvPr/>
        </p:nvSpPr>
        <p:spPr>
          <a:xfrm>
            <a:off x="6323052" y="4298633"/>
            <a:ext cx="1801773" cy="1730573"/>
          </a:xfrm>
          <a:prstGeom prst="rect">
            <a:avLst/>
          </a:prstGeom>
          <a:noFill/>
          <a:ln/>
        </p:spPr>
        <p:txBody>
          <a:bodyPr wrap="square" lIns="0" tIns="0" rIns="0" bIns="0" rtlCol="0" anchor="t"/>
          <a:lstStyle/>
          <a:p>
            <a:pPr marL="0" indent="0" algn="l">
              <a:lnSpc>
                <a:spcPts val="2700"/>
              </a:lnSpc>
              <a:buNone/>
            </a:pPr>
            <a:r>
              <a:rPr lang="en-US" sz="1700" dirty="0" err="1">
                <a:solidFill>
                  <a:srgbClr val="464646"/>
                </a:solidFill>
                <a:latin typeface="Inter Medium" pitchFamily="34" charset="0"/>
                <a:ea typeface="Inter Medium" pitchFamily="34" charset="-122"/>
                <a:cs typeface="Inter Medium" pitchFamily="34" charset="-120"/>
              </a:rPr>
              <a:t>Phân</a:t>
            </a:r>
            <a:r>
              <a:rPr lang="en-US" sz="1700" dirty="0">
                <a:solidFill>
                  <a:srgbClr val="464646"/>
                </a:solidFill>
                <a:latin typeface="Inter Medium" pitchFamily="34" charset="0"/>
                <a:ea typeface="Inter Medium" pitchFamily="34" charset="-122"/>
                <a:cs typeface="Inter Medium" pitchFamily="34" charset="-120"/>
              </a:rPr>
              <a:t> </a:t>
            </a:r>
            <a:r>
              <a:rPr lang="en-US" sz="1700" dirty="0" err="1">
                <a:solidFill>
                  <a:srgbClr val="464646"/>
                </a:solidFill>
                <a:latin typeface="Inter Medium" pitchFamily="34" charset="0"/>
                <a:ea typeface="Inter Medium" pitchFamily="34" charset="-122"/>
                <a:cs typeface="Inter Medium" pitchFamily="34" charset="-120"/>
              </a:rPr>
              <a:t>lớp</a:t>
            </a:r>
            <a:r>
              <a:rPr lang="en-US" sz="1700" dirty="0">
                <a:solidFill>
                  <a:srgbClr val="464646"/>
                </a:solidFill>
                <a:latin typeface="Inter Medium" pitchFamily="34" charset="0"/>
                <a:ea typeface="Inter Medium" pitchFamily="34" charset="-122"/>
                <a:cs typeface="Inter Medium" pitchFamily="34" charset="-120"/>
              </a:rPr>
              <a:t> </a:t>
            </a:r>
            <a:r>
              <a:rPr lang="en-US" sz="1700" dirty="0" err="1">
                <a:solidFill>
                  <a:srgbClr val="464646"/>
                </a:solidFill>
                <a:latin typeface="Inter Medium" pitchFamily="34" charset="0"/>
                <a:ea typeface="Inter Medium" pitchFamily="34" charset="-122"/>
                <a:cs typeface="Inter Medium" pitchFamily="34" charset="-120"/>
              </a:rPr>
              <a:t>thông</a:t>
            </a:r>
            <a:r>
              <a:rPr lang="en-US" sz="1700" dirty="0">
                <a:solidFill>
                  <a:srgbClr val="464646"/>
                </a:solidFill>
                <a:latin typeface="Inter Medium" pitchFamily="34" charset="0"/>
                <a:ea typeface="Inter Medium" pitchFamily="34" charset="-122"/>
                <a:cs typeface="Inter Medium" pitchFamily="34" charset="-120"/>
              </a:rPr>
              <a:t> tin </a:t>
            </a:r>
            <a:r>
              <a:rPr lang="en-US" sz="1700" dirty="0" err="1">
                <a:solidFill>
                  <a:srgbClr val="464646"/>
                </a:solidFill>
                <a:latin typeface="Inter Medium" pitchFamily="34" charset="0"/>
                <a:ea typeface="Inter Medium" pitchFamily="34" charset="-122"/>
                <a:cs typeface="Inter Medium" pitchFamily="34" charset="-120"/>
              </a:rPr>
              <a:t>theo</a:t>
            </a:r>
            <a:r>
              <a:rPr lang="en-US" sz="1700" dirty="0">
                <a:solidFill>
                  <a:srgbClr val="464646"/>
                </a:solidFill>
                <a:latin typeface="Inter Medium" pitchFamily="34" charset="0"/>
                <a:ea typeface="Inter Medium" pitchFamily="34" charset="-122"/>
                <a:cs typeface="Inter Medium" pitchFamily="34" charset="-120"/>
              </a:rPr>
              <a:t> </a:t>
            </a:r>
            <a:r>
              <a:rPr lang="en-US" sz="1700" dirty="0" err="1">
                <a:solidFill>
                  <a:srgbClr val="464646"/>
                </a:solidFill>
                <a:latin typeface="Inter Medium" pitchFamily="34" charset="0"/>
                <a:ea typeface="Inter Medium" pitchFamily="34" charset="-122"/>
                <a:cs typeface="Inter Medium" pitchFamily="34" charset="-120"/>
              </a:rPr>
              <a:t>đơn</a:t>
            </a:r>
            <a:r>
              <a:rPr lang="en-US" sz="1700" dirty="0">
                <a:solidFill>
                  <a:srgbClr val="464646"/>
                </a:solidFill>
                <a:latin typeface="Inter Medium" pitchFamily="34" charset="0"/>
                <a:ea typeface="Inter Medium" pitchFamily="34" charset="-122"/>
                <a:cs typeface="Inter Medium" pitchFamily="34" charset="-120"/>
              </a:rPr>
              <a:t> </a:t>
            </a:r>
            <a:r>
              <a:rPr lang="en-US" sz="1700" dirty="0" err="1">
                <a:solidFill>
                  <a:srgbClr val="464646"/>
                </a:solidFill>
                <a:latin typeface="Inter Medium" pitchFamily="34" charset="0"/>
                <a:ea typeface="Inter Medium" pitchFamily="34" charset="-122"/>
                <a:cs typeface="Inter Medium" pitchFamily="34" charset="-120"/>
              </a:rPr>
              <a:t>vị</a:t>
            </a:r>
            <a:r>
              <a:rPr lang="en-US" sz="1700" dirty="0">
                <a:solidFill>
                  <a:srgbClr val="464646"/>
                </a:solidFill>
                <a:latin typeface="Inter Medium" pitchFamily="34" charset="0"/>
                <a:ea typeface="Inter Medium" pitchFamily="34" charset="-122"/>
                <a:cs typeface="Inter Medium" pitchFamily="34" charset="-120"/>
              </a:rPr>
              <a:t> </a:t>
            </a:r>
            <a:r>
              <a:rPr lang="en-US" sz="1700" dirty="0" err="1">
                <a:solidFill>
                  <a:srgbClr val="464646"/>
                </a:solidFill>
                <a:latin typeface="Inter Medium" pitchFamily="34" charset="0"/>
                <a:ea typeface="Inter Medium" pitchFamily="34" charset="-122"/>
                <a:cs typeface="Inter Medium" pitchFamily="34" charset="-120"/>
              </a:rPr>
              <a:t>hành</a:t>
            </a:r>
            <a:r>
              <a:rPr lang="en-US" sz="1700" dirty="0">
                <a:solidFill>
                  <a:srgbClr val="464646"/>
                </a:solidFill>
                <a:latin typeface="Inter Medium" pitchFamily="34" charset="0"/>
                <a:ea typeface="Inter Medium" pitchFamily="34" charset="-122"/>
                <a:cs typeface="Inter Medium" pitchFamily="34" charset="-120"/>
              </a:rPr>
              <a:t> </a:t>
            </a:r>
            <a:r>
              <a:rPr lang="en-US" sz="1700" dirty="0" err="1">
                <a:solidFill>
                  <a:srgbClr val="464646"/>
                </a:solidFill>
                <a:latin typeface="Inter Medium" pitchFamily="34" charset="0"/>
                <a:ea typeface="Inter Medium" pitchFamily="34" charset="-122"/>
                <a:cs typeface="Inter Medium" pitchFamily="34" charset="-120"/>
              </a:rPr>
              <a:t>chính</a:t>
            </a:r>
            <a:r>
              <a:rPr lang="en-US" sz="1700" dirty="0">
                <a:solidFill>
                  <a:srgbClr val="464646"/>
                </a:solidFill>
                <a:latin typeface="Inter Medium" pitchFamily="34" charset="0"/>
                <a:ea typeface="Inter Medium" pitchFamily="34" charset="-122"/>
                <a:cs typeface="Inter Medium" pitchFamily="34" charset="-120"/>
              </a:rPr>
              <a:t>, </a:t>
            </a:r>
            <a:r>
              <a:rPr lang="en-US" sz="1700" dirty="0" err="1">
                <a:solidFill>
                  <a:srgbClr val="464646"/>
                </a:solidFill>
                <a:latin typeface="Inter Medium" pitchFamily="34" charset="0"/>
                <a:ea typeface="Inter Medium" pitchFamily="34" charset="-122"/>
                <a:cs typeface="Inter Medium" pitchFamily="34" charset="-120"/>
              </a:rPr>
              <a:t>hỗ</a:t>
            </a:r>
            <a:r>
              <a:rPr lang="en-US" sz="1700" dirty="0">
                <a:solidFill>
                  <a:srgbClr val="464646"/>
                </a:solidFill>
                <a:latin typeface="Inter Medium" pitchFamily="34" charset="0"/>
                <a:ea typeface="Inter Medium" pitchFamily="34" charset="-122"/>
                <a:cs typeface="Inter Medium" pitchFamily="34" charset="-120"/>
              </a:rPr>
              <a:t> </a:t>
            </a:r>
            <a:r>
              <a:rPr lang="en-US" sz="1700" dirty="0" err="1">
                <a:solidFill>
                  <a:srgbClr val="464646"/>
                </a:solidFill>
                <a:latin typeface="Inter Medium" pitchFamily="34" charset="0"/>
                <a:ea typeface="Inter Medium" pitchFamily="34" charset="-122"/>
                <a:cs typeface="Inter Medium" pitchFamily="34" charset="-120"/>
              </a:rPr>
              <a:t>trợ</a:t>
            </a:r>
            <a:r>
              <a:rPr lang="en-US" sz="1700" dirty="0">
                <a:solidFill>
                  <a:srgbClr val="464646"/>
                </a:solidFill>
                <a:latin typeface="Inter Medium" pitchFamily="34" charset="0"/>
                <a:ea typeface="Inter Medium" pitchFamily="34" charset="-122"/>
                <a:cs typeface="Inter Medium" pitchFamily="34" charset="-120"/>
              </a:rPr>
              <a:t> </a:t>
            </a:r>
            <a:r>
              <a:rPr lang="en-US" sz="1700" dirty="0" err="1">
                <a:solidFill>
                  <a:srgbClr val="464646"/>
                </a:solidFill>
                <a:latin typeface="Inter Medium" pitchFamily="34" charset="0"/>
                <a:ea typeface="Inter Medium" pitchFamily="34" charset="-122"/>
                <a:cs typeface="Inter Medium" pitchFamily="34" charset="-120"/>
              </a:rPr>
              <a:t>quan</a:t>
            </a:r>
            <a:r>
              <a:rPr lang="en-US" sz="1700" dirty="0">
                <a:solidFill>
                  <a:srgbClr val="464646"/>
                </a:solidFill>
                <a:latin typeface="Inter Medium" pitchFamily="34" charset="0"/>
                <a:ea typeface="Inter Medium" pitchFamily="34" charset="-122"/>
                <a:cs typeface="Inter Medium" pitchFamily="34" charset="-120"/>
              </a:rPr>
              <a:t> </a:t>
            </a:r>
            <a:r>
              <a:rPr lang="en-US" sz="1700" dirty="0" err="1">
                <a:solidFill>
                  <a:srgbClr val="464646"/>
                </a:solidFill>
                <a:latin typeface="Inter Medium" pitchFamily="34" charset="0"/>
                <a:ea typeface="Inter Medium" pitchFamily="34" charset="-122"/>
                <a:cs typeface="Inter Medium" pitchFamily="34" charset="-120"/>
              </a:rPr>
              <a:t>sát</a:t>
            </a:r>
            <a:r>
              <a:rPr lang="en-US" sz="1700" dirty="0">
                <a:solidFill>
                  <a:srgbClr val="464646"/>
                </a:solidFill>
                <a:latin typeface="Inter Medium" pitchFamily="34" charset="0"/>
                <a:ea typeface="Inter Medium" pitchFamily="34" charset="-122"/>
                <a:cs typeface="Inter Medium" pitchFamily="34" charset="-120"/>
              </a:rPr>
              <a:t> </a:t>
            </a:r>
            <a:r>
              <a:rPr lang="en-US" sz="1700" dirty="0" err="1">
                <a:solidFill>
                  <a:srgbClr val="464646"/>
                </a:solidFill>
                <a:latin typeface="Inter Medium" pitchFamily="34" charset="0"/>
                <a:ea typeface="Inter Medium" pitchFamily="34" charset="-122"/>
                <a:cs typeface="Inter Medium" pitchFamily="34" charset="-120"/>
              </a:rPr>
              <a:t>và</a:t>
            </a:r>
            <a:r>
              <a:rPr lang="en-US" sz="1700" dirty="0">
                <a:solidFill>
                  <a:srgbClr val="464646"/>
                </a:solidFill>
                <a:latin typeface="Inter Medium" pitchFamily="34" charset="0"/>
                <a:ea typeface="Inter Medium" pitchFamily="34" charset="-122"/>
                <a:cs typeface="Inter Medium" pitchFamily="34" charset="-120"/>
              </a:rPr>
              <a:t> </a:t>
            </a:r>
            <a:r>
              <a:rPr lang="en-US" sz="1700" dirty="0" err="1">
                <a:solidFill>
                  <a:srgbClr val="464646"/>
                </a:solidFill>
                <a:latin typeface="Inter Medium" pitchFamily="34" charset="0"/>
                <a:ea typeface="Inter Medium" pitchFamily="34" charset="-122"/>
                <a:cs typeface="Inter Medium" pitchFamily="34" charset="-120"/>
              </a:rPr>
              <a:t>khai</a:t>
            </a:r>
            <a:r>
              <a:rPr lang="en-US" sz="1700" dirty="0">
                <a:solidFill>
                  <a:srgbClr val="464646"/>
                </a:solidFill>
                <a:latin typeface="Inter Medium" pitchFamily="34" charset="0"/>
                <a:ea typeface="Inter Medium" pitchFamily="34" charset="-122"/>
                <a:cs typeface="Inter Medium" pitchFamily="34" charset="-120"/>
              </a:rPr>
              <a:t> </a:t>
            </a:r>
            <a:r>
              <a:rPr lang="en-US" sz="1700" dirty="0" err="1">
                <a:solidFill>
                  <a:srgbClr val="464646"/>
                </a:solidFill>
                <a:latin typeface="Inter Medium" pitchFamily="34" charset="0"/>
                <a:ea typeface="Inter Medium" pitchFamily="34" charset="-122"/>
                <a:cs typeface="Inter Medium" pitchFamily="34" charset="-120"/>
              </a:rPr>
              <a:t>thác</a:t>
            </a:r>
            <a:r>
              <a:rPr lang="en-US" sz="1700" dirty="0">
                <a:solidFill>
                  <a:srgbClr val="464646"/>
                </a:solidFill>
                <a:latin typeface="Inter Medium" pitchFamily="34" charset="0"/>
                <a:ea typeface="Inter Medium" pitchFamily="34" charset="-122"/>
                <a:cs typeface="Inter Medium" pitchFamily="34" charset="-120"/>
              </a:rPr>
              <a:t> </a:t>
            </a:r>
            <a:r>
              <a:rPr lang="en-US" sz="1700" dirty="0" err="1">
                <a:solidFill>
                  <a:srgbClr val="464646"/>
                </a:solidFill>
                <a:latin typeface="Inter Medium" pitchFamily="34" charset="0"/>
                <a:ea typeface="Inter Medium" pitchFamily="34" charset="-122"/>
                <a:cs typeface="Inter Medium" pitchFamily="34" charset="-120"/>
              </a:rPr>
              <a:t>nhanh</a:t>
            </a:r>
            <a:r>
              <a:rPr lang="en-US" sz="1700" dirty="0">
                <a:solidFill>
                  <a:srgbClr val="464646"/>
                </a:solidFill>
                <a:latin typeface="Inter Medium" pitchFamily="34" charset="0"/>
                <a:ea typeface="Inter Medium" pitchFamily="34" charset="-122"/>
                <a:cs typeface="Inter Medium" pitchFamily="34" charset="-120"/>
              </a:rPr>
              <a:t>.</a:t>
            </a:r>
            <a:endParaRPr lang="en-US" sz="1700" dirty="0"/>
          </a:p>
        </p:txBody>
      </p:sp>
      <p:sp>
        <p:nvSpPr>
          <p:cNvPr id="18" name="Shape 14"/>
          <p:cNvSpPr/>
          <p:nvPr/>
        </p:nvSpPr>
        <p:spPr>
          <a:xfrm>
            <a:off x="769025" y="7211020"/>
            <a:ext cx="3327559" cy="408384"/>
          </a:xfrm>
          <a:prstGeom prst="roundRect">
            <a:avLst>
              <a:gd name="adj" fmla="val 6457"/>
            </a:avLst>
          </a:prstGeom>
          <a:solidFill>
            <a:srgbClr val="D4F7EC"/>
          </a:solidFill>
          <a:ln/>
        </p:spPr>
        <p:txBody>
          <a:bodyPr/>
          <a:lstStyle/>
          <a:p>
            <a:endParaRPr lang="en-GB"/>
          </a:p>
        </p:txBody>
      </p:sp>
      <p:sp>
        <p:nvSpPr>
          <p:cNvPr id="20" name="Text 15"/>
          <p:cNvSpPr/>
          <p:nvPr/>
        </p:nvSpPr>
        <p:spPr>
          <a:xfrm>
            <a:off x="1164431" y="7276862"/>
            <a:ext cx="2800350" cy="276701"/>
          </a:xfrm>
          <a:prstGeom prst="rect">
            <a:avLst/>
          </a:prstGeom>
          <a:noFill/>
          <a:ln/>
        </p:spPr>
        <p:txBody>
          <a:bodyPr wrap="none" lIns="0" tIns="0" rIns="0" bIns="0" rtlCol="0" anchor="t"/>
          <a:lstStyle/>
          <a:p>
            <a:pPr marL="0" indent="0" algn="l">
              <a:lnSpc>
                <a:spcPts val="2150"/>
              </a:lnSpc>
              <a:buNone/>
            </a:pPr>
            <a:r>
              <a:rPr lang="en-US" sz="1350">
                <a:solidFill>
                  <a:srgbClr val="464646"/>
                </a:solidFill>
                <a:latin typeface="Inter Medium" pitchFamily="34" charset="0"/>
                <a:ea typeface="Inter Medium" pitchFamily="34" charset="-122"/>
                <a:cs typeface="Inter Medium" pitchFamily="34" charset="-120"/>
              </a:rPr>
              <a:t>PHIÊN BẢN 1.0 | THÁNG 04/2026</a:t>
            </a:r>
            <a:endParaRPr lang="en-US" sz="1350"/>
          </a:p>
        </p:txBody>
      </p:sp>
      <p:pic>
        <p:nvPicPr>
          <p:cNvPr id="23" name="Picture 22">
            <a:extLst>
              <a:ext uri="{FF2B5EF4-FFF2-40B4-BE49-F238E27FC236}">
                <a16:creationId xmlns:a16="http://schemas.microsoft.com/office/drawing/2014/main" id="{B015812F-5F1B-50ED-13F4-3DA20F1D38D3}"/>
              </a:ext>
            </a:extLst>
          </p:cNvPr>
          <p:cNvPicPr>
            <a:picLocks noChangeAspect="1"/>
          </p:cNvPicPr>
          <p:nvPr/>
        </p:nvPicPr>
        <p:blipFill>
          <a:blip r:embed="rId5"/>
          <a:stretch>
            <a:fillRect/>
          </a:stretch>
        </p:blipFill>
        <p:spPr>
          <a:xfrm>
            <a:off x="878329" y="7326812"/>
            <a:ext cx="176799" cy="176799"/>
          </a:xfrm>
          <a:prstGeom prst="rect">
            <a:avLst/>
          </a:prstGeom>
        </p:spPr>
      </p:pic>
    </p:spTree>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3" name="Text 0"/>
          <p:cNvSpPr/>
          <p:nvPr/>
        </p:nvSpPr>
        <p:spPr>
          <a:xfrm>
            <a:off x="4559418" y="389562"/>
            <a:ext cx="5670590" cy="708779"/>
          </a:xfrm>
          <a:prstGeom prst="rect">
            <a:avLst/>
          </a:prstGeom>
          <a:noFill/>
          <a:ln/>
        </p:spPr>
        <p:txBody>
          <a:bodyPr wrap="none" lIns="0" tIns="0" rIns="0" bIns="0" rtlCol="0" anchor="t"/>
          <a:lstStyle/>
          <a:p>
            <a:pPr marL="0" indent="0" algn="l">
              <a:lnSpc>
                <a:spcPts val="5550"/>
              </a:lnSpc>
              <a:buNone/>
            </a:pPr>
            <a:r>
              <a:rPr lang="en-US" sz="4450" b="1" dirty="0">
                <a:solidFill>
                  <a:schemeClr val="accent1"/>
                </a:solidFill>
                <a:latin typeface="Inter Bold" pitchFamily="34" charset="0"/>
                <a:ea typeface="Inter Bold" pitchFamily="34" charset="-122"/>
              </a:rPr>
              <a:t>ĐO ĐẠC &amp; TÌM KIẾM</a:t>
            </a:r>
            <a:endParaRPr lang="en-US" sz="4450" dirty="0">
              <a:solidFill>
                <a:schemeClr val="accent1"/>
              </a:solidFill>
            </a:endParaRPr>
          </a:p>
        </p:txBody>
      </p:sp>
      <p:sp>
        <p:nvSpPr>
          <p:cNvPr id="4" name="Text 1"/>
          <p:cNvSpPr/>
          <p:nvPr/>
        </p:nvSpPr>
        <p:spPr>
          <a:xfrm>
            <a:off x="1239236" y="1453316"/>
            <a:ext cx="12825107" cy="897999"/>
          </a:xfrm>
          <a:prstGeom prst="rect">
            <a:avLst/>
          </a:prstGeom>
          <a:noFill/>
          <a:ln/>
        </p:spPr>
        <p:txBody>
          <a:bodyPr wrap="square" lIns="0" tIns="0" rIns="0" bIns="0" rtlCol="0" anchor="t"/>
          <a:lstStyle/>
          <a:p>
            <a:pPr marL="0" indent="0" algn="l">
              <a:lnSpc>
                <a:spcPts val="2850"/>
              </a:lnSpc>
              <a:buNone/>
            </a:pPr>
            <a:r>
              <a:rPr lang="en-US" sz="1750">
                <a:solidFill>
                  <a:srgbClr val="464646"/>
                </a:solidFill>
                <a:latin typeface="Inter Medium" pitchFamily="34" charset="0"/>
                <a:ea typeface="Inter Medium" pitchFamily="34" charset="-122"/>
                <a:cs typeface="Inter Medium" pitchFamily="34" charset="-120"/>
              </a:rPr>
              <a:t>Đo chiều dài (km/m) và diện tích (km²/m²) trực tiếp trên bản đồ bằng công cụ vẽ đa điểm. Tìm kiếm nhanh xã/phường theo tên hoặc mã, hoặc tìm điểm ghim theo tên/địa chỉ; zoom tự động đến đối tượng.</a:t>
            </a:r>
            <a:endParaRPr lang="en-US" sz="1750"/>
          </a:p>
        </p:txBody>
      </p:sp>
      <p:pic>
        <p:nvPicPr>
          <p:cNvPr id="6" name="Picture 5">
            <a:extLst>
              <a:ext uri="{FF2B5EF4-FFF2-40B4-BE49-F238E27FC236}">
                <a16:creationId xmlns:a16="http://schemas.microsoft.com/office/drawing/2014/main" id="{CC5F1F1E-B748-4BC7-B41F-619D33EF0FE0}"/>
              </a:ext>
            </a:extLst>
          </p:cNvPr>
          <p:cNvPicPr>
            <a:picLocks noChangeAspect="1"/>
          </p:cNvPicPr>
          <p:nvPr/>
        </p:nvPicPr>
        <p:blipFill>
          <a:blip r:embed="rId3"/>
          <a:stretch>
            <a:fillRect/>
          </a:stretch>
        </p:blipFill>
        <p:spPr>
          <a:xfrm>
            <a:off x="159659" y="2623490"/>
            <a:ext cx="6967876" cy="45030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id="{53C78F5E-0E3E-55FB-4F88-6635D9CE0917}"/>
              </a:ext>
            </a:extLst>
          </p:cNvPr>
          <p:cNvPicPr>
            <a:picLocks noChangeAspect="1"/>
          </p:cNvPicPr>
          <p:nvPr/>
        </p:nvPicPr>
        <p:blipFill>
          <a:blip r:embed="rId4"/>
          <a:stretch>
            <a:fillRect/>
          </a:stretch>
        </p:blipFill>
        <p:spPr>
          <a:xfrm>
            <a:off x="7394713" y="2572175"/>
            <a:ext cx="7076028" cy="45543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3" name="Text 0"/>
          <p:cNvSpPr/>
          <p:nvPr/>
        </p:nvSpPr>
        <p:spPr>
          <a:xfrm>
            <a:off x="2944152" y="180556"/>
            <a:ext cx="8742096" cy="733844"/>
          </a:xfrm>
          <a:prstGeom prst="rect">
            <a:avLst/>
          </a:prstGeom>
          <a:noFill/>
          <a:ln/>
        </p:spPr>
        <p:txBody>
          <a:bodyPr wrap="square" lIns="0" tIns="0" rIns="0" bIns="0" rtlCol="0" anchor="t"/>
          <a:lstStyle/>
          <a:p>
            <a:pPr marL="0" indent="0" algn="l">
              <a:lnSpc>
                <a:spcPts val="5550"/>
              </a:lnSpc>
              <a:buNone/>
            </a:pPr>
            <a:r>
              <a:rPr lang="en-US" sz="4450" b="1" dirty="0">
                <a:solidFill>
                  <a:schemeClr val="accent1"/>
                </a:solidFill>
                <a:latin typeface="Inter Bold" pitchFamily="34" charset="0"/>
                <a:ea typeface="Inter Bold" pitchFamily="34" charset="-122"/>
              </a:rPr>
              <a:t>LỚP CHUYÊN ĐỀ &amp; LỚP DỮ LIỆU</a:t>
            </a:r>
            <a:endParaRPr lang="en-US" sz="4450" dirty="0">
              <a:solidFill>
                <a:schemeClr val="accent1"/>
              </a:solidFill>
            </a:endParaRPr>
          </a:p>
        </p:txBody>
      </p:sp>
      <p:pic>
        <p:nvPicPr>
          <p:cNvPr id="6" name="Picture 5">
            <a:extLst>
              <a:ext uri="{FF2B5EF4-FFF2-40B4-BE49-F238E27FC236}">
                <a16:creationId xmlns:a16="http://schemas.microsoft.com/office/drawing/2014/main" id="{768E033F-62C7-24C5-146B-40972F225FDB}"/>
              </a:ext>
            </a:extLst>
          </p:cNvPr>
          <p:cNvPicPr>
            <a:picLocks noChangeAspect="1"/>
          </p:cNvPicPr>
          <p:nvPr/>
        </p:nvPicPr>
        <p:blipFill>
          <a:blip r:embed="rId3"/>
          <a:stretch>
            <a:fillRect/>
          </a:stretch>
        </p:blipFill>
        <p:spPr>
          <a:xfrm>
            <a:off x="497704" y="1144095"/>
            <a:ext cx="13634992" cy="646952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pic>
        <p:nvPicPr>
          <p:cNvPr id="3" name="Image 1" descr="preencoded.png"/>
          <p:cNvPicPr>
            <a:picLocks noChangeAspect="1"/>
          </p:cNvPicPr>
          <p:nvPr/>
        </p:nvPicPr>
        <p:blipFill>
          <a:blip r:embed="rId4"/>
          <a:stretch>
            <a:fillRect/>
          </a:stretch>
        </p:blipFill>
        <p:spPr>
          <a:xfrm>
            <a:off x="1390650" y="476250"/>
            <a:ext cx="2705100" cy="7277100"/>
          </a:xfrm>
          <a:prstGeom prst="rect">
            <a:avLst/>
          </a:prstGeom>
        </p:spPr>
      </p:pic>
      <p:sp>
        <p:nvSpPr>
          <p:cNvPr id="4" name="Text 0"/>
          <p:cNvSpPr/>
          <p:nvPr/>
        </p:nvSpPr>
        <p:spPr>
          <a:xfrm>
            <a:off x="6115407" y="790932"/>
            <a:ext cx="7363063" cy="697706"/>
          </a:xfrm>
          <a:prstGeom prst="rect">
            <a:avLst/>
          </a:prstGeom>
          <a:noFill/>
          <a:ln/>
        </p:spPr>
        <p:txBody>
          <a:bodyPr wrap="none" lIns="0" tIns="0" rIns="0" bIns="0" rtlCol="0" anchor="t"/>
          <a:lstStyle/>
          <a:p>
            <a:pPr marL="0" indent="0" algn="l">
              <a:lnSpc>
                <a:spcPts val="5450"/>
              </a:lnSpc>
              <a:buNone/>
            </a:pPr>
            <a:r>
              <a:rPr lang="en-US" sz="4350" b="1" dirty="0">
                <a:solidFill>
                  <a:schemeClr val="accent1"/>
                </a:solidFill>
                <a:latin typeface="Inter Bold" pitchFamily="34" charset="0"/>
                <a:ea typeface="Inter Bold" pitchFamily="34" charset="-122"/>
                <a:cs typeface="Inter Bold" pitchFamily="34" charset="-120"/>
              </a:rPr>
              <a:t>THÔNG TIN &amp; THỐNG KÊ TỈNH</a:t>
            </a:r>
            <a:endParaRPr lang="en-US" sz="4350" dirty="0">
              <a:solidFill>
                <a:schemeClr val="accent1"/>
              </a:solidFill>
            </a:endParaRPr>
          </a:p>
        </p:txBody>
      </p:sp>
      <p:sp>
        <p:nvSpPr>
          <p:cNvPr id="5" name="Shape 1"/>
          <p:cNvSpPr/>
          <p:nvPr/>
        </p:nvSpPr>
        <p:spPr>
          <a:xfrm>
            <a:off x="6267807" y="2163008"/>
            <a:ext cx="3680698" cy="2709863"/>
          </a:xfrm>
          <a:prstGeom prst="roundRect">
            <a:avLst>
              <a:gd name="adj" fmla="val 5399"/>
            </a:avLst>
          </a:prstGeom>
          <a:solidFill>
            <a:srgbClr val="FFFFFF"/>
          </a:solidFill>
          <a:ln/>
        </p:spPr>
        <p:txBody>
          <a:bodyPr/>
          <a:lstStyle/>
          <a:p>
            <a:endParaRPr lang="en-GB"/>
          </a:p>
        </p:txBody>
      </p:sp>
      <p:sp>
        <p:nvSpPr>
          <p:cNvPr id="6" name="Shape 2"/>
          <p:cNvSpPr/>
          <p:nvPr/>
        </p:nvSpPr>
        <p:spPr>
          <a:xfrm>
            <a:off x="6267807" y="2132528"/>
            <a:ext cx="3680698" cy="121920"/>
          </a:xfrm>
          <a:prstGeom prst="roundRect">
            <a:avLst>
              <a:gd name="adj" fmla="val 27471"/>
            </a:avLst>
          </a:prstGeom>
          <a:solidFill>
            <a:srgbClr val="1C9770"/>
          </a:solidFill>
          <a:ln/>
        </p:spPr>
        <p:txBody>
          <a:bodyPr/>
          <a:lstStyle/>
          <a:p>
            <a:endParaRPr lang="en-GB"/>
          </a:p>
        </p:txBody>
      </p:sp>
      <p:sp>
        <p:nvSpPr>
          <p:cNvPr id="7" name="Shape 3"/>
          <p:cNvSpPr/>
          <p:nvPr/>
        </p:nvSpPr>
        <p:spPr>
          <a:xfrm>
            <a:off x="7773233" y="1828086"/>
            <a:ext cx="669846" cy="669846"/>
          </a:xfrm>
          <a:prstGeom prst="roundRect">
            <a:avLst>
              <a:gd name="adj" fmla="val 136509"/>
            </a:avLst>
          </a:prstGeom>
          <a:solidFill>
            <a:srgbClr val="1C9770"/>
          </a:solidFill>
          <a:ln/>
        </p:spPr>
        <p:txBody>
          <a:bodyPr/>
          <a:lstStyle/>
          <a:p>
            <a:endParaRPr lang="en-GB"/>
          </a:p>
        </p:txBody>
      </p:sp>
      <p:sp>
        <p:nvSpPr>
          <p:cNvPr id="9" name="Text 4"/>
          <p:cNvSpPr/>
          <p:nvPr/>
        </p:nvSpPr>
        <p:spPr>
          <a:xfrm>
            <a:off x="6521529" y="2721173"/>
            <a:ext cx="3108722" cy="348853"/>
          </a:xfrm>
          <a:prstGeom prst="rect">
            <a:avLst/>
          </a:prstGeom>
          <a:noFill/>
          <a:ln/>
        </p:spPr>
        <p:txBody>
          <a:bodyPr wrap="none" lIns="0" tIns="0" rIns="0" bIns="0" rtlCol="0" anchor="t"/>
          <a:lstStyle/>
          <a:p>
            <a:pPr marL="0" indent="0" algn="l">
              <a:lnSpc>
                <a:spcPts val="2700"/>
              </a:lnSpc>
              <a:buNone/>
            </a:pPr>
            <a:r>
              <a:rPr lang="en-US" sz="2150" b="1" dirty="0" err="1">
                <a:solidFill>
                  <a:srgbClr val="464646"/>
                </a:solidFill>
                <a:latin typeface="Inter Bold" pitchFamily="34" charset="0"/>
                <a:ea typeface="Inter Bold" pitchFamily="34" charset="-122"/>
                <a:cs typeface="Inter Bold" pitchFamily="34" charset="-120"/>
              </a:rPr>
              <a:t>Chỉ</a:t>
            </a:r>
            <a:r>
              <a:rPr lang="en-US" sz="2150" b="1" dirty="0">
                <a:solidFill>
                  <a:srgbClr val="464646"/>
                </a:solidFill>
                <a:latin typeface="Inter Bold" pitchFamily="34" charset="0"/>
                <a:ea typeface="Inter Bold" pitchFamily="34" charset="-122"/>
                <a:cs typeface="Inter Bold" pitchFamily="34" charset="-120"/>
              </a:rPr>
              <a:t> </a:t>
            </a:r>
            <a:r>
              <a:rPr lang="en-US" sz="2150" b="1" dirty="0" err="1">
                <a:solidFill>
                  <a:srgbClr val="464646"/>
                </a:solidFill>
                <a:latin typeface="Inter Bold" pitchFamily="34" charset="0"/>
                <a:ea typeface="Inter Bold" pitchFamily="34" charset="-122"/>
                <a:cs typeface="Inter Bold" pitchFamily="34" charset="-120"/>
              </a:rPr>
              <a:t>số</a:t>
            </a:r>
            <a:r>
              <a:rPr lang="en-US" sz="2150" b="1" dirty="0">
                <a:solidFill>
                  <a:srgbClr val="464646"/>
                </a:solidFill>
                <a:latin typeface="Inter Bold" pitchFamily="34" charset="0"/>
                <a:ea typeface="Inter Bold" pitchFamily="34" charset="-122"/>
                <a:cs typeface="Inter Bold" pitchFamily="34" charset="-120"/>
              </a:rPr>
              <a:t> </a:t>
            </a:r>
            <a:r>
              <a:rPr lang="en-US" sz="2150" b="1" dirty="0" err="1">
                <a:solidFill>
                  <a:srgbClr val="464646"/>
                </a:solidFill>
                <a:latin typeface="Inter Bold" pitchFamily="34" charset="0"/>
                <a:ea typeface="Inter Bold" pitchFamily="34" charset="-122"/>
                <a:cs typeface="Inter Bold" pitchFamily="34" charset="-120"/>
              </a:rPr>
              <a:t>kinh</a:t>
            </a:r>
            <a:r>
              <a:rPr lang="en-US" sz="2150" b="1" dirty="0">
                <a:solidFill>
                  <a:srgbClr val="464646"/>
                </a:solidFill>
                <a:latin typeface="Inter Bold" pitchFamily="34" charset="0"/>
                <a:ea typeface="Inter Bold" pitchFamily="34" charset="-122"/>
                <a:cs typeface="Inter Bold" pitchFamily="34" charset="-120"/>
              </a:rPr>
              <a:t> </a:t>
            </a:r>
            <a:r>
              <a:rPr lang="en-US" sz="2150" b="1" dirty="0" err="1">
                <a:solidFill>
                  <a:srgbClr val="464646"/>
                </a:solidFill>
                <a:latin typeface="Inter Bold" pitchFamily="34" charset="0"/>
                <a:ea typeface="Inter Bold" pitchFamily="34" charset="-122"/>
                <a:cs typeface="Inter Bold" pitchFamily="34" charset="-120"/>
              </a:rPr>
              <a:t>tế</a:t>
            </a:r>
            <a:r>
              <a:rPr lang="en-US" sz="2150" b="1" dirty="0">
                <a:solidFill>
                  <a:srgbClr val="464646"/>
                </a:solidFill>
                <a:latin typeface="Inter Bold" pitchFamily="34" charset="0"/>
                <a:ea typeface="Inter Bold" pitchFamily="34" charset="-122"/>
                <a:cs typeface="Inter Bold" pitchFamily="34" charset="-120"/>
              </a:rPr>
              <a:t> – </a:t>
            </a:r>
            <a:r>
              <a:rPr lang="en-US" sz="2150" b="1" dirty="0" err="1">
                <a:solidFill>
                  <a:srgbClr val="464646"/>
                </a:solidFill>
                <a:latin typeface="Inter Bold" pitchFamily="34" charset="0"/>
                <a:ea typeface="Inter Bold" pitchFamily="34" charset="-122"/>
                <a:cs typeface="Inter Bold" pitchFamily="34" charset="-120"/>
              </a:rPr>
              <a:t>xã</a:t>
            </a:r>
            <a:r>
              <a:rPr lang="en-US" sz="2150" b="1" dirty="0">
                <a:solidFill>
                  <a:srgbClr val="464646"/>
                </a:solidFill>
                <a:latin typeface="Inter Bold" pitchFamily="34" charset="0"/>
                <a:ea typeface="Inter Bold" pitchFamily="34" charset="-122"/>
                <a:cs typeface="Inter Bold" pitchFamily="34" charset="-120"/>
              </a:rPr>
              <a:t> </a:t>
            </a:r>
            <a:r>
              <a:rPr lang="en-US" sz="2150" b="1" dirty="0" err="1">
                <a:solidFill>
                  <a:srgbClr val="464646"/>
                </a:solidFill>
                <a:latin typeface="Inter Bold" pitchFamily="34" charset="0"/>
                <a:ea typeface="Inter Bold" pitchFamily="34" charset="-122"/>
                <a:cs typeface="Inter Bold" pitchFamily="34" charset="-120"/>
              </a:rPr>
              <a:t>hội</a:t>
            </a:r>
            <a:endParaRPr lang="en-US" sz="2150" dirty="0"/>
          </a:p>
        </p:txBody>
      </p:sp>
      <p:sp>
        <p:nvSpPr>
          <p:cNvPr id="10" name="Text 5"/>
          <p:cNvSpPr/>
          <p:nvPr/>
        </p:nvSpPr>
        <p:spPr>
          <a:xfrm>
            <a:off x="6521529" y="3201829"/>
            <a:ext cx="3173254" cy="1417320"/>
          </a:xfrm>
          <a:prstGeom prst="rect">
            <a:avLst/>
          </a:prstGeom>
          <a:noFill/>
          <a:ln/>
        </p:spPr>
        <p:txBody>
          <a:bodyPr wrap="square" lIns="0" tIns="0" rIns="0" bIns="0" rtlCol="0" anchor="t"/>
          <a:lstStyle/>
          <a:p>
            <a:pPr marL="0" indent="0" algn="l">
              <a:lnSpc>
                <a:spcPts val="2750"/>
              </a:lnSpc>
              <a:buNone/>
            </a:pPr>
            <a:r>
              <a:rPr lang="en-US" sz="1750">
                <a:solidFill>
                  <a:srgbClr val="464646"/>
                </a:solidFill>
                <a:latin typeface="Inter Medium" pitchFamily="34" charset="0"/>
                <a:ea typeface="Inter Medium" pitchFamily="34" charset="-122"/>
                <a:cs typeface="Inter Medium" pitchFamily="34" charset="-120"/>
              </a:rPr>
              <a:t>Grdp, dân số, diện tích, tỷ lệ đô thị hóa, thu nhập bình quân — theo năm, cập nhật từng chỉ số độc lập.</a:t>
            </a:r>
            <a:endParaRPr lang="en-US" sz="1750"/>
          </a:p>
        </p:txBody>
      </p:sp>
      <p:sp>
        <p:nvSpPr>
          <p:cNvPr id="11" name="Shape 6"/>
          <p:cNvSpPr/>
          <p:nvPr/>
        </p:nvSpPr>
        <p:spPr>
          <a:xfrm>
            <a:off x="10168295" y="2163008"/>
            <a:ext cx="3680698" cy="2709863"/>
          </a:xfrm>
          <a:prstGeom prst="roundRect">
            <a:avLst>
              <a:gd name="adj" fmla="val 5399"/>
            </a:avLst>
          </a:prstGeom>
          <a:solidFill>
            <a:srgbClr val="FFFFFF"/>
          </a:solidFill>
          <a:ln/>
        </p:spPr>
        <p:txBody>
          <a:bodyPr/>
          <a:lstStyle/>
          <a:p>
            <a:endParaRPr lang="en-GB"/>
          </a:p>
        </p:txBody>
      </p:sp>
      <p:sp>
        <p:nvSpPr>
          <p:cNvPr id="12" name="Shape 7"/>
          <p:cNvSpPr/>
          <p:nvPr/>
        </p:nvSpPr>
        <p:spPr>
          <a:xfrm>
            <a:off x="10168295" y="2132528"/>
            <a:ext cx="3680698" cy="121920"/>
          </a:xfrm>
          <a:prstGeom prst="roundRect">
            <a:avLst>
              <a:gd name="adj" fmla="val 27471"/>
            </a:avLst>
          </a:prstGeom>
          <a:solidFill>
            <a:srgbClr val="1C9770"/>
          </a:solidFill>
          <a:ln/>
        </p:spPr>
        <p:txBody>
          <a:bodyPr/>
          <a:lstStyle/>
          <a:p>
            <a:endParaRPr lang="en-GB"/>
          </a:p>
        </p:txBody>
      </p:sp>
      <p:sp>
        <p:nvSpPr>
          <p:cNvPr id="13" name="Shape 8"/>
          <p:cNvSpPr/>
          <p:nvPr/>
        </p:nvSpPr>
        <p:spPr>
          <a:xfrm>
            <a:off x="11673721" y="1828086"/>
            <a:ext cx="669846" cy="669846"/>
          </a:xfrm>
          <a:prstGeom prst="roundRect">
            <a:avLst>
              <a:gd name="adj" fmla="val 136509"/>
            </a:avLst>
          </a:prstGeom>
          <a:solidFill>
            <a:srgbClr val="1C9770"/>
          </a:solidFill>
          <a:ln/>
        </p:spPr>
        <p:txBody>
          <a:bodyPr/>
          <a:lstStyle/>
          <a:p>
            <a:endParaRPr lang="en-GB"/>
          </a:p>
        </p:txBody>
      </p:sp>
      <p:sp>
        <p:nvSpPr>
          <p:cNvPr id="15" name="Text 9"/>
          <p:cNvSpPr/>
          <p:nvPr/>
        </p:nvSpPr>
        <p:spPr>
          <a:xfrm>
            <a:off x="10422017" y="2721173"/>
            <a:ext cx="2790944" cy="348853"/>
          </a:xfrm>
          <a:prstGeom prst="rect">
            <a:avLst/>
          </a:prstGeom>
          <a:noFill/>
          <a:ln/>
        </p:spPr>
        <p:txBody>
          <a:bodyPr wrap="none" lIns="0" tIns="0" rIns="0" bIns="0" rtlCol="0" anchor="t"/>
          <a:lstStyle/>
          <a:p>
            <a:pPr marL="0" indent="0" algn="l">
              <a:lnSpc>
                <a:spcPts val="2700"/>
              </a:lnSpc>
              <a:buNone/>
            </a:pPr>
            <a:r>
              <a:rPr lang="en-US" sz="2150" b="1" dirty="0">
                <a:solidFill>
                  <a:srgbClr val="464646"/>
                </a:solidFill>
                <a:latin typeface="Inter Bold" pitchFamily="34" charset="0"/>
                <a:ea typeface="Inter Bold" pitchFamily="34" charset="-122"/>
                <a:cs typeface="Inter Bold" pitchFamily="34" charset="-120"/>
              </a:rPr>
              <a:t>Thông tin </a:t>
            </a:r>
            <a:r>
              <a:rPr lang="en-US" sz="2150" b="1" dirty="0" err="1">
                <a:solidFill>
                  <a:srgbClr val="464646"/>
                </a:solidFill>
                <a:latin typeface="Inter Bold" pitchFamily="34" charset="0"/>
                <a:ea typeface="Inter Bold" pitchFamily="34" charset="-122"/>
                <a:cs typeface="Inter Bold" pitchFamily="34" charset="-120"/>
              </a:rPr>
              <a:t>lãnh</a:t>
            </a:r>
            <a:r>
              <a:rPr lang="en-US" sz="2150" b="1" dirty="0">
                <a:solidFill>
                  <a:srgbClr val="464646"/>
                </a:solidFill>
                <a:latin typeface="Inter Bold" pitchFamily="34" charset="0"/>
                <a:ea typeface="Inter Bold" pitchFamily="34" charset="-122"/>
                <a:cs typeface="Inter Bold" pitchFamily="34" charset="-120"/>
              </a:rPr>
              <a:t> </a:t>
            </a:r>
            <a:r>
              <a:rPr lang="en-US" sz="2150" b="1" dirty="0" err="1">
                <a:solidFill>
                  <a:srgbClr val="464646"/>
                </a:solidFill>
                <a:latin typeface="Inter Bold" pitchFamily="34" charset="0"/>
                <a:ea typeface="Inter Bold" pitchFamily="34" charset="-122"/>
                <a:cs typeface="Inter Bold" pitchFamily="34" charset="-120"/>
              </a:rPr>
              <a:t>đạo</a:t>
            </a:r>
            <a:endParaRPr lang="en-US" sz="2150" dirty="0"/>
          </a:p>
        </p:txBody>
      </p:sp>
      <p:sp>
        <p:nvSpPr>
          <p:cNvPr id="16" name="Text 10"/>
          <p:cNvSpPr/>
          <p:nvPr/>
        </p:nvSpPr>
        <p:spPr>
          <a:xfrm>
            <a:off x="10422017" y="3201829"/>
            <a:ext cx="3173254" cy="1062990"/>
          </a:xfrm>
          <a:prstGeom prst="rect">
            <a:avLst/>
          </a:prstGeom>
          <a:noFill/>
          <a:ln/>
        </p:spPr>
        <p:txBody>
          <a:bodyPr wrap="square" lIns="0" tIns="0" rIns="0" bIns="0" rtlCol="0" anchor="t"/>
          <a:lstStyle/>
          <a:p>
            <a:pPr marL="0" indent="0" algn="l">
              <a:lnSpc>
                <a:spcPts val="2750"/>
              </a:lnSpc>
              <a:buNone/>
            </a:pPr>
            <a:r>
              <a:rPr lang="en-US" sz="1750" dirty="0">
                <a:solidFill>
                  <a:srgbClr val="464646"/>
                </a:solidFill>
                <a:latin typeface="Inter Medium" pitchFamily="34" charset="0"/>
                <a:ea typeface="Inter Medium" pitchFamily="34" charset="-122"/>
                <a:cs typeface="Inter Medium" pitchFamily="34" charset="-120"/>
              </a:rPr>
              <a:t>Hiển </a:t>
            </a:r>
            <a:r>
              <a:rPr lang="en-US" sz="1750" dirty="0" err="1">
                <a:solidFill>
                  <a:srgbClr val="464646"/>
                </a:solidFill>
                <a:latin typeface="Inter Medium" pitchFamily="34" charset="0"/>
                <a:ea typeface="Inter Medium" pitchFamily="34" charset="-122"/>
                <a:cs typeface="Inter Medium" pitchFamily="34" charset="-120"/>
              </a:rPr>
              <a:t>thị</a:t>
            </a:r>
            <a:r>
              <a:rPr lang="en-US" sz="1750" dirty="0">
                <a:solidFill>
                  <a:srgbClr val="464646"/>
                </a:solidFill>
                <a:latin typeface="Inter Medium" pitchFamily="34" charset="0"/>
                <a:ea typeface="Inter Medium" pitchFamily="34" charset="-122"/>
                <a:cs typeface="Inter Medium" pitchFamily="34" charset="-120"/>
              </a:rPr>
              <a:t> </a:t>
            </a:r>
            <a:r>
              <a:rPr lang="en-US" sz="1750" dirty="0" err="1">
                <a:solidFill>
                  <a:srgbClr val="464646"/>
                </a:solidFill>
                <a:latin typeface="Inter Medium" pitchFamily="34" charset="0"/>
                <a:ea typeface="Inter Medium" pitchFamily="34" charset="-122"/>
                <a:cs typeface="Inter Medium" pitchFamily="34" charset="-120"/>
              </a:rPr>
              <a:t>lãnh</a:t>
            </a:r>
            <a:r>
              <a:rPr lang="en-US" sz="1750" dirty="0">
                <a:solidFill>
                  <a:srgbClr val="464646"/>
                </a:solidFill>
                <a:latin typeface="Inter Medium" pitchFamily="34" charset="0"/>
                <a:ea typeface="Inter Medium" pitchFamily="34" charset="-122"/>
                <a:cs typeface="Inter Medium" pitchFamily="34" charset="-120"/>
              </a:rPr>
              <a:t> </a:t>
            </a:r>
            <a:r>
              <a:rPr lang="en-US" sz="1750" dirty="0" err="1">
                <a:solidFill>
                  <a:srgbClr val="464646"/>
                </a:solidFill>
                <a:latin typeface="Inter Medium" pitchFamily="34" charset="0"/>
                <a:ea typeface="Inter Medium" pitchFamily="34" charset="-122"/>
                <a:cs typeface="Inter Medium" pitchFamily="34" charset="-120"/>
              </a:rPr>
              <a:t>đạo</a:t>
            </a:r>
            <a:r>
              <a:rPr lang="en-US" sz="1750" dirty="0">
                <a:solidFill>
                  <a:srgbClr val="464646"/>
                </a:solidFill>
                <a:latin typeface="Inter Medium" pitchFamily="34" charset="0"/>
                <a:ea typeface="Inter Medium" pitchFamily="34" charset="-122"/>
                <a:cs typeface="Inter Medium" pitchFamily="34" charset="-120"/>
              </a:rPr>
              <a:t> </a:t>
            </a:r>
            <a:r>
              <a:rPr lang="en-US" sz="1750" dirty="0" err="1">
                <a:solidFill>
                  <a:srgbClr val="464646"/>
                </a:solidFill>
                <a:latin typeface="Inter Medium" pitchFamily="34" charset="0"/>
                <a:ea typeface="Inter Medium" pitchFamily="34" charset="-122"/>
                <a:cs typeface="Inter Medium" pitchFamily="34" charset="-120"/>
              </a:rPr>
              <a:t>chủ</a:t>
            </a:r>
            <a:r>
              <a:rPr lang="en-US" sz="1750" dirty="0">
                <a:solidFill>
                  <a:srgbClr val="464646"/>
                </a:solidFill>
                <a:latin typeface="Inter Medium" pitchFamily="34" charset="0"/>
                <a:ea typeface="Inter Medium" pitchFamily="34" charset="-122"/>
                <a:cs typeface="Inter Medium" pitchFamily="34" charset="-120"/>
              </a:rPr>
              <a:t> </a:t>
            </a:r>
            <a:r>
              <a:rPr lang="en-US" sz="1750" dirty="0" err="1">
                <a:solidFill>
                  <a:srgbClr val="464646"/>
                </a:solidFill>
                <a:latin typeface="Inter Medium" pitchFamily="34" charset="0"/>
                <a:ea typeface="Inter Medium" pitchFamily="34" charset="-122"/>
                <a:cs typeface="Inter Medium" pitchFamily="34" charset="-120"/>
              </a:rPr>
              <a:t>chốt</a:t>
            </a:r>
            <a:r>
              <a:rPr lang="en-US" sz="1750" dirty="0">
                <a:solidFill>
                  <a:srgbClr val="464646"/>
                </a:solidFill>
                <a:latin typeface="Inter Medium" pitchFamily="34" charset="0"/>
                <a:ea typeface="Inter Medium" pitchFamily="34" charset="-122"/>
                <a:cs typeface="Inter Medium" pitchFamily="34" charset="-120"/>
              </a:rPr>
              <a:t> </a:t>
            </a:r>
            <a:r>
              <a:rPr lang="en-US" sz="1750" dirty="0" err="1">
                <a:solidFill>
                  <a:srgbClr val="464646"/>
                </a:solidFill>
                <a:latin typeface="Inter Medium" pitchFamily="34" charset="0"/>
                <a:ea typeface="Inter Medium" pitchFamily="34" charset="-122"/>
                <a:cs typeface="Inter Medium" pitchFamily="34" charset="-120"/>
              </a:rPr>
              <a:t>của</a:t>
            </a:r>
            <a:r>
              <a:rPr lang="en-US" sz="1750" dirty="0">
                <a:solidFill>
                  <a:srgbClr val="464646"/>
                </a:solidFill>
                <a:latin typeface="Inter Medium" pitchFamily="34" charset="0"/>
                <a:ea typeface="Inter Medium" pitchFamily="34" charset="-122"/>
                <a:cs typeface="Inter Medium" pitchFamily="34" charset="-120"/>
              </a:rPr>
              <a:t> </a:t>
            </a:r>
            <a:r>
              <a:rPr lang="en-US" sz="1750" dirty="0" err="1">
                <a:solidFill>
                  <a:srgbClr val="464646"/>
                </a:solidFill>
                <a:latin typeface="Inter Medium" pitchFamily="34" charset="0"/>
                <a:ea typeface="Inter Medium" pitchFamily="34" charset="-122"/>
                <a:cs typeface="Inter Medium" pitchFamily="34" charset="-120"/>
              </a:rPr>
              <a:t>tỉnh</a:t>
            </a:r>
            <a:r>
              <a:rPr lang="en-US" sz="1750" dirty="0">
                <a:solidFill>
                  <a:srgbClr val="464646"/>
                </a:solidFill>
                <a:latin typeface="Inter Medium" pitchFamily="34" charset="0"/>
                <a:ea typeface="Inter Medium" pitchFamily="34" charset="-122"/>
                <a:cs typeface="Inter Medium" pitchFamily="34" charset="-120"/>
              </a:rPr>
              <a:t> </a:t>
            </a:r>
            <a:r>
              <a:rPr lang="en-US" sz="1750" dirty="0" err="1">
                <a:solidFill>
                  <a:srgbClr val="464646"/>
                </a:solidFill>
                <a:latin typeface="Inter Medium" pitchFamily="34" charset="0"/>
                <a:ea typeface="Inter Medium" pitchFamily="34" charset="-122"/>
                <a:cs typeface="Inter Medium" pitchFamily="34" charset="-120"/>
              </a:rPr>
              <a:t>ngay</a:t>
            </a:r>
            <a:r>
              <a:rPr lang="en-US" sz="1750" dirty="0">
                <a:solidFill>
                  <a:srgbClr val="464646"/>
                </a:solidFill>
                <a:latin typeface="Inter Medium" pitchFamily="34" charset="0"/>
                <a:ea typeface="Inter Medium" pitchFamily="34" charset="-122"/>
                <a:cs typeface="Inter Medium" pitchFamily="34" charset="-120"/>
              </a:rPr>
              <a:t> </a:t>
            </a:r>
            <a:r>
              <a:rPr lang="en-US" sz="1750" dirty="0" err="1">
                <a:solidFill>
                  <a:srgbClr val="464646"/>
                </a:solidFill>
                <a:latin typeface="Inter Medium" pitchFamily="34" charset="0"/>
                <a:ea typeface="Inter Medium" pitchFamily="34" charset="-122"/>
                <a:cs typeface="Inter Medium" pitchFamily="34" charset="-120"/>
              </a:rPr>
              <a:t>trên</a:t>
            </a:r>
            <a:r>
              <a:rPr lang="en-US" sz="1750" dirty="0">
                <a:solidFill>
                  <a:srgbClr val="464646"/>
                </a:solidFill>
                <a:latin typeface="Inter Medium" pitchFamily="34" charset="0"/>
                <a:ea typeface="Inter Medium" pitchFamily="34" charset="-122"/>
                <a:cs typeface="Inter Medium" pitchFamily="34" charset="-120"/>
              </a:rPr>
              <a:t> </a:t>
            </a:r>
            <a:r>
              <a:rPr lang="en-US" sz="1750" dirty="0" err="1">
                <a:solidFill>
                  <a:srgbClr val="464646"/>
                </a:solidFill>
                <a:latin typeface="Inter Medium" pitchFamily="34" charset="0"/>
                <a:ea typeface="Inter Medium" pitchFamily="34" charset="-122"/>
                <a:cs typeface="Inter Medium" pitchFamily="34" charset="-120"/>
              </a:rPr>
              <a:t>bản</a:t>
            </a:r>
            <a:r>
              <a:rPr lang="en-US" sz="1750" dirty="0">
                <a:solidFill>
                  <a:srgbClr val="464646"/>
                </a:solidFill>
                <a:latin typeface="Inter Medium" pitchFamily="34" charset="0"/>
                <a:ea typeface="Inter Medium" pitchFamily="34" charset="-122"/>
                <a:cs typeface="Inter Medium" pitchFamily="34" charset="-120"/>
              </a:rPr>
              <a:t> </a:t>
            </a:r>
            <a:r>
              <a:rPr lang="en-US" sz="1750" dirty="0" err="1">
                <a:solidFill>
                  <a:srgbClr val="464646"/>
                </a:solidFill>
                <a:latin typeface="Inter Medium" pitchFamily="34" charset="0"/>
                <a:ea typeface="Inter Medium" pitchFamily="34" charset="-122"/>
                <a:cs typeface="Inter Medium" pitchFamily="34" charset="-120"/>
              </a:rPr>
              <a:t>đồ</a:t>
            </a:r>
            <a:r>
              <a:rPr lang="en-US" sz="1750" dirty="0">
                <a:solidFill>
                  <a:srgbClr val="464646"/>
                </a:solidFill>
                <a:latin typeface="Inter Medium" pitchFamily="34" charset="0"/>
                <a:ea typeface="Inter Medium" pitchFamily="34" charset="-122"/>
                <a:cs typeface="Inter Medium" pitchFamily="34" charset="-120"/>
              </a:rPr>
              <a:t> (tab </a:t>
            </a:r>
            <a:r>
              <a:rPr lang="en-US" sz="1750" dirty="0" err="1">
                <a:solidFill>
                  <a:srgbClr val="464646"/>
                </a:solidFill>
                <a:latin typeface="Inter Medium" pitchFamily="34" charset="0"/>
                <a:ea typeface="Inter Medium" pitchFamily="34" charset="-122"/>
                <a:cs typeface="Inter Medium" pitchFamily="34" charset="-120"/>
              </a:rPr>
              <a:t>thông</a:t>
            </a:r>
            <a:r>
              <a:rPr lang="en-US" sz="1750" dirty="0">
                <a:solidFill>
                  <a:srgbClr val="464646"/>
                </a:solidFill>
                <a:latin typeface="Inter Medium" pitchFamily="34" charset="0"/>
                <a:ea typeface="Inter Medium" pitchFamily="34" charset="-122"/>
                <a:cs typeface="Inter Medium" pitchFamily="34" charset="-120"/>
              </a:rPr>
              <a:t> tin </a:t>
            </a:r>
            <a:r>
              <a:rPr lang="en-US" sz="1750" dirty="0" err="1">
                <a:solidFill>
                  <a:srgbClr val="464646"/>
                </a:solidFill>
                <a:latin typeface="Inter Medium" pitchFamily="34" charset="0"/>
                <a:ea typeface="Inter Medium" pitchFamily="34" charset="-122"/>
                <a:cs typeface="Inter Medium" pitchFamily="34" charset="-120"/>
              </a:rPr>
              <a:t>tỉnh</a:t>
            </a:r>
            <a:r>
              <a:rPr lang="en-US" sz="1750" dirty="0">
                <a:solidFill>
                  <a:srgbClr val="464646"/>
                </a:solidFill>
                <a:latin typeface="Inter Medium" pitchFamily="34" charset="0"/>
                <a:ea typeface="Inter Medium" pitchFamily="34" charset="-122"/>
                <a:cs typeface="Inter Medium" pitchFamily="34" charset="-120"/>
              </a:rPr>
              <a:t>).</a:t>
            </a:r>
            <a:endParaRPr lang="en-US" sz="1750" dirty="0"/>
          </a:p>
        </p:txBody>
      </p:sp>
      <p:sp>
        <p:nvSpPr>
          <p:cNvPr id="17" name="Shape 11"/>
          <p:cNvSpPr/>
          <p:nvPr/>
        </p:nvSpPr>
        <p:spPr>
          <a:xfrm>
            <a:off x="6267807" y="5427582"/>
            <a:ext cx="7581186" cy="2001203"/>
          </a:xfrm>
          <a:prstGeom prst="roundRect">
            <a:avLst>
              <a:gd name="adj" fmla="val 7311"/>
            </a:avLst>
          </a:prstGeom>
          <a:solidFill>
            <a:srgbClr val="FFFFFF"/>
          </a:solidFill>
          <a:ln/>
        </p:spPr>
        <p:txBody>
          <a:bodyPr/>
          <a:lstStyle/>
          <a:p>
            <a:endParaRPr lang="en-GB"/>
          </a:p>
        </p:txBody>
      </p:sp>
      <p:sp>
        <p:nvSpPr>
          <p:cNvPr id="18" name="Shape 12"/>
          <p:cNvSpPr/>
          <p:nvPr/>
        </p:nvSpPr>
        <p:spPr>
          <a:xfrm>
            <a:off x="6267807" y="5397103"/>
            <a:ext cx="7581186" cy="121920"/>
          </a:xfrm>
          <a:prstGeom prst="roundRect">
            <a:avLst>
              <a:gd name="adj" fmla="val 27471"/>
            </a:avLst>
          </a:prstGeom>
          <a:solidFill>
            <a:srgbClr val="1C9770"/>
          </a:solidFill>
          <a:ln/>
        </p:spPr>
        <p:txBody>
          <a:bodyPr/>
          <a:lstStyle/>
          <a:p>
            <a:endParaRPr lang="en-GB"/>
          </a:p>
        </p:txBody>
      </p:sp>
      <p:sp>
        <p:nvSpPr>
          <p:cNvPr id="19" name="Shape 13"/>
          <p:cNvSpPr/>
          <p:nvPr/>
        </p:nvSpPr>
        <p:spPr>
          <a:xfrm>
            <a:off x="9723477" y="5092660"/>
            <a:ext cx="669846" cy="669846"/>
          </a:xfrm>
          <a:prstGeom prst="roundRect">
            <a:avLst>
              <a:gd name="adj" fmla="val 136509"/>
            </a:avLst>
          </a:prstGeom>
          <a:solidFill>
            <a:srgbClr val="1C9770"/>
          </a:solidFill>
          <a:ln/>
        </p:spPr>
        <p:txBody>
          <a:bodyPr/>
          <a:lstStyle/>
          <a:p>
            <a:endParaRPr lang="en-GB"/>
          </a:p>
        </p:txBody>
      </p:sp>
      <p:sp>
        <p:nvSpPr>
          <p:cNvPr id="21" name="Text 14"/>
          <p:cNvSpPr/>
          <p:nvPr/>
        </p:nvSpPr>
        <p:spPr>
          <a:xfrm>
            <a:off x="6521529" y="5985748"/>
            <a:ext cx="2790944" cy="348853"/>
          </a:xfrm>
          <a:prstGeom prst="rect">
            <a:avLst/>
          </a:prstGeom>
          <a:noFill/>
          <a:ln/>
        </p:spPr>
        <p:txBody>
          <a:bodyPr wrap="none" lIns="0" tIns="0" rIns="0" bIns="0" rtlCol="0" anchor="t"/>
          <a:lstStyle/>
          <a:p>
            <a:pPr marL="0" indent="0" algn="l">
              <a:lnSpc>
                <a:spcPts val="2700"/>
              </a:lnSpc>
              <a:buNone/>
            </a:pPr>
            <a:r>
              <a:rPr lang="en-US" sz="2150" b="1" dirty="0">
                <a:solidFill>
                  <a:srgbClr val="464646"/>
                </a:solidFill>
                <a:latin typeface="Inter Bold" pitchFamily="34" charset="0"/>
                <a:ea typeface="Inter Bold" pitchFamily="34" charset="-122"/>
                <a:cs typeface="Inter Bold" pitchFamily="34" charset="-120"/>
              </a:rPr>
              <a:t>Thông tin </a:t>
            </a:r>
            <a:r>
              <a:rPr lang="en-US" sz="2150" b="1" dirty="0" err="1">
                <a:solidFill>
                  <a:srgbClr val="464646"/>
                </a:solidFill>
                <a:latin typeface="Inter Bold" pitchFamily="34" charset="0"/>
                <a:ea typeface="Inter Bold" pitchFamily="34" charset="-122"/>
                <a:cs typeface="Inter Bold" pitchFamily="34" charset="-120"/>
              </a:rPr>
              <a:t>địa</a:t>
            </a:r>
            <a:r>
              <a:rPr lang="en-US" sz="2150" b="1" dirty="0">
                <a:solidFill>
                  <a:srgbClr val="464646"/>
                </a:solidFill>
                <a:latin typeface="Inter Bold" pitchFamily="34" charset="0"/>
                <a:ea typeface="Inter Bold" pitchFamily="34" charset="-122"/>
                <a:cs typeface="Inter Bold" pitchFamily="34" charset="-120"/>
              </a:rPr>
              <a:t> </a:t>
            </a:r>
            <a:r>
              <a:rPr lang="en-US" sz="2150" b="1" dirty="0" err="1">
                <a:solidFill>
                  <a:srgbClr val="464646"/>
                </a:solidFill>
                <a:latin typeface="Inter Bold" pitchFamily="34" charset="0"/>
                <a:ea typeface="Inter Bold" pitchFamily="34" charset="-122"/>
                <a:cs typeface="Inter Bold" pitchFamily="34" charset="-120"/>
              </a:rPr>
              <a:t>lý</a:t>
            </a:r>
            <a:endParaRPr lang="en-US" sz="2150" dirty="0"/>
          </a:p>
        </p:txBody>
      </p:sp>
      <p:sp>
        <p:nvSpPr>
          <p:cNvPr id="22" name="Text 15"/>
          <p:cNvSpPr/>
          <p:nvPr/>
        </p:nvSpPr>
        <p:spPr>
          <a:xfrm>
            <a:off x="6521529" y="6466403"/>
            <a:ext cx="7073741" cy="708660"/>
          </a:xfrm>
          <a:prstGeom prst="rect">
            <a:avLst/>
          </a:prstGeom>
          <a:noFill/>
          <a:ln/>
        </p:spPr>
        <p:txBody>
          <a:bodyPr wrap="square" lIns="0" tIns="0" rIns="0" bIns="0" rtlCol="0" anchor="t"/>
          <a:lstStyle/>
          <a:p>
            <a:pPr marL="0" indent="0" algn="l">
              <a:lnSpc>
                <a:spcPts val="2750"/>
              </a:lnSpc>
              <a:buNone/>
            </a:pPr>
            <a:r>
              <a:rPr lang="en-US" sz="1750" dirty="0">
                <a:solidFill>
                  <a:srgbClr val="464646"/>
                </a:solidFill>
                <a:latin typeface="Inter Medium" pitchFamily="34" charset="0"/>
                <a:ea typeface="Inter Medium" pitchFamily="34" charset="-122"/>
                <a:cs typeface="Inter Medium" pitchFamily="34" charset="-120"/>
              </a:rPr>
              <a:t>Thông tin </a:t>
            </a:r>
            <a:r>
              <a:rPr lang="en-US" sz="1750" dirty="0" err="1">
                <a:solidFill>
                  <a:srgbClr val="464646"/>
                </a:solidFill>
                <a:latin typeface="Inter Medium" pitchFamily="34" charset="0"/>
                <a:ea typeface="Inter Medium" pitchFamily="34" charset="-122"/>
                <a:cs typeface="Inter Medium" pitchFamily="34" charset="-120"/>
              </a:rPr>
              <a:t>vùng</a:t>
            </a:r>
            <a:r>
              <a:rPr lang="en-US" sz="1750" dirty="0">
                <a:solidFill>
                  <a:srgbClr val="464646"/>
                </a:solidFill>
                <a:latin typeface="Inter Medium" pitchFamily="34" charset="0"/>
                <a:ea typeface="Inter Medium" pitchFamily="34" charset="-122"/>
                <a:cs typeface="Inter Medium" pitchFamily="34" charset="-120"/>
              </a:rPr>
              <a:t>, </a:t>
            </a:r>
            <a:r>
              <a:rPr lang="en-US" sz="1750" dirty="0" err="1">
                <a:solidFill>
                  <a:srgbClr val="464646"/>
                </a:solidFill>
                <a:latin typeface="Inter Medium" pitchFamily="34" charset="0"/>
                <a:ea typeface="Inter Medium" pitchFamily="34" charset="-122"/>
                <a:cs typeface="Inter Medium" pitchFamily="34" charset="-120"/>
              </a:rPr>
              <a:t>khu</a:t>
            </a:r>
            <a:r>
              <a:rPr lang="en-US" sz="1750" dirty="0">
                <a:solidFill>
                  <a:srgbClr val="464646"/>
                </a:solidFill>
                <a:latin typeface="Inter Medium" pitchFamily="34" charset="0"/>
                <a:ea typeface="Inter Medium" pitchFamily="34" charset="-122"/>
                <a:cs typeface="Inter Medium" pitchFamily="34" charset="-120"/>
              </a:rPr>
              <a:t> </a:t>
            </a:r>
            <a:r>
              <a:rPr lang="en-US" sz="1750" dirty="0" err="1">
                <a:solidFill>
                  <a:srgbClr val="464646"/>
                </a:solidFill>
                <a:latin typeface="Inter Medium" pitchFamily="34" charset="0"/>
                <a:ea typeface="Inter Medium" pitchFamily="34" charset="-122"/>
                <a:cs typeface="Inter Medium" pitchFamily="34" charset="-120"/>
              </a:rPr>
              <a:t>vực</a:t>
            </a:r>
            <a:r>
              <a:rPr lang="en-US" sz="1750" dirty="0">
                <a:solidFill>
                  <a:srgbClr val="464646"/>
                </a:solidFill>
                <a:latin typeface="Inter Medium" pitchFamily="34" charset="0"/>
                <a:ea typeface="Inter Medium" pitchFamily="34" charset="-122"/>
                <a:cs typeface="Inter Medium" pitchFamily="34" charset="-120"/>
              </a:rPr>
              <a:t> </a:t>
            </a:r>
            <a:r>
              <a:rPr lang="en-US" sz="1750" dirty="0" err="1">
                <a:solidFill>
                  <a:srgbClr val="464646"/>
                </a:solidFill>
                <a:latin typeface="Inter Medium" pitchFamily="34" charset="0"/>
                <a:ea typeface="Inter Medium" pitchFamily="34" charset="-122"/>
                <a:cs typeface="Inter Medium" pitchFamily="34" charset="-120"/>
              </a:rPr>
              <a:t>kinh</a:t>
            </a:r>
            <a:r>
              <a:rPr lang="en-US" sz="1750" dirty="0">
                <a:solidFill>
                  <a:srgbClr val="464646"/>
                </a:solidFill>
                <a:latin typeface="Inter Medium" pitchFamily="34" charset="0"/>
                <a:ea typeface="Inter Medium" pitchFamily="34" charset="-122"/>
                <a:cs typeface="Inter Medium" pitchFamily="34" charset="-120"/>
              </a:rPr>
              <a:t> </a:t>
            </a:r>
            <a:r>
              <a:rPr lang="en-US" sz="1750" dirty="0" err="1">
                <a:solidFill>
                  <a:srgbClr val="464646"/>
                </a:solidFill>
                <a:latin typeface="Inter Medium" pitchFamily="34" charset="0"/>
                <a:ea typeface="Inter Medium" pitchFamily="34" charset="-122"/>
                <a:cs typeface="Inter Medium" pitchFamily="34" charset="-120"/>
              </a:rPr>
              <a:t>tế</a:t>
            </a:r>
            <a:r>
              <a:rPr lang="en-US" sz="1750" dirty="0">
                <a:solidFill>
                  <a:srgbClr val="464646"/>
                </a:solidFill>
                <a:latin typeface="Inter Medium" pitchFamily="34" charset="0"/>
                <a:ea typeface="Inter Medium" pitchFamily="34" charset="-122"/>
                <a:cs typeface="Inter Medium" pitchFamily="34" charset="-120"/>
              </a:rPr>
              <a:t>, </a:t>
            </a:r>
            <a:r>
              <a:rPr lang="en-US" sz="1750" dirty="0" err="1">
                <a:solidFill>
                  <a:srgbClr val="464646"/>
                </a:solidFill>
                <a:latin typeface="Inter Medium" pitchFamily="34" charset="0"/>
                <a:ea typeface="Inter Medium" pitchFamily="34" charset="-122"/>
                <a:cs typeface="Inter Medium" pitchFamily="34" charset="-120"/>
              </a:rPr>
              <a:t>các</a:t>
            </a:r>
            <a:r>
              <a:rPr lang="en-US" sz="1750" dirty="0">
                <a:solidFill>
                  <a:srgbClr val="464646"/>
                </a:solidFill>
                <a:latin typeface="Inter Medium" pitchFamily="34" charset="0"/>
                <a:ea typeface="Inter Medium" pitchFamily="34" charset="-122"/>
                <a:cs typeface="Inter Medium" pitchFamily="34" charset="-120"/>
              </a:rPr>
              <a:t> </a:t>
            </a:r>
            <a:r>
              <a:rPr lang="en-US" sz="1750" dirty="0" err="1">
                <a:solidFill>
                  <a:srgbClr val="464646"/>
                </a:solidFill>
                <a:latin typeface="Inter Medium" pitchFamily="34" charset="0"/>
                <a:ea typeface="Inter Medium" pitchFamily="34" charset="-122"/>
                <a:cs typeface="Inter Medium" pitchFamily="34" charset="-120"/>
              </a:rPr>
              <a:t>tỉnh</a:t>
            </a:r>
            <a:r>
              <a:rPr lang="en-US" sz="1750" dirty="0">
                <a:solidFill>
                  <a:srgbClr val="464646"/>
                </a:solidFill>
                <a:latin typeface="Inter Medium" pitchFamily="34" charset="0"/>
                <a:ea typeface="Inter Medium" pitchFamily="34" charset="-122"/>
                <a:cs typeface="Inter Medium" pitchFamily="34" charset="-120"/>
              </a:rPr>
              <a:t> </a:t>
            </a:r>
            <a:r>
              <a:rPr lang="en-US" sz="1750" dirty="0" err="1">
                <a:solidFill>
                  <a:srgbClr val="464646"/>
                </a:solidFill>
                <a:latin typeface="Inter Medium" pitchFamily="34" charset="0"/>
                <a:ea typeface="Inter Medium" pitchFamily="34" charset="-122"/>
                <a:cs typeface="Inter Medium" pitchFamily="34" charset="-120"/>
              </a:rPr>
              <a:t>giáp</a:t>
            </a:r>
            <a:r>
              <a:rPr lang="en-US" sz="1750" dirty="0">
                <a:solidFill>
                  <a:srgbClr val="464646"/>
                </a:solidFill>
                <a:latin typeface="Inter Medium" pitchFamily="34" charset="0"/>
                <a:ea typeface="Inter Medium" pitchFamily="34" charset="-122"/>
                <a:cs typeface="Inter Medium" pitchFamily="34" charset="-120"/>
              </a:rPr>
              <a:t> </a:t>
            </a:r>
            <a:r>
              <a:rPr lang="en-US" sz="1750" dirty="0" err="1">
                <a:solidFill>
                  <a:srgbClr val="464646"/>
                </a:solidFill>
                <a:latin typeface="Inter Medium" pitchFamily="34" charset="0"/>
                <a:ea typeface="Inter Medium" pitchFamily="34" charset="-122"/>
                <a:cs typeface="Inter Medium" pitchFamily="34" charset="-120"/>
              </a:rPr>
              <a:t>ranh</a:t>
            </a:r>
            <a:r>
              <a:rPr lang="en-US" sz="1750" dirty="0">
                <a:solidFill>
                  <a:srgbClr val="464646"/>
                </a:solidFill>
                <a:latin typeface="Inter Medium" pitchFamily="34" charset="0"/>
                <a:ea typeface="Inter Medium" pitchFamily="34" charset="-122"/>
                <a:cs typeface="Inter Medium" pitchFamily="34" charset="-120"/>
              </a:rPr>
              <a:t> </a:t>
            </a:r>
            <a:r>
              <a:rPr lang="en-US" sz="1750" dirty="0" err="1">
                <a:solidFill>
                  <a:srgbClr val="464646"/>
                </a:solidFill>
                <a:latin typeface="Inter Medium" pitchFamily="34" charset="0"/>
                <a:ea typeface="Inter Medium" pitchFamily="34" charset="-122"/>
                <a:cs typeface="Inter Medium" pitchFamily="34" charset="-120"/>
              </a:rPr>
              <a:t>được</a:t>
            </a:r>
            <a:r>
              <a:rPr lang="en-US" sz="1750" dirty="0">
                <a:solidFill>
                  <a:srgbClr val="464646"/>
                </a:solidFill>
                <a:latin typeface="Inter Medium" pitchFamily="34" charset="0"/>
                <a:ea typeface="Inter Medium" pitchFamily="34" charset="-122"/>
                <a:cs typeface="Inter Medium" pitchFamily="34" charset="-120"/>
              </a:rPr>
              <a:t> </a:t>
            </a:r>
            <a:r>
              <a:rPr lang="en-US" sz="1750" dirty="0" err="1">
                <a:solidFill>
                  <a:srgbClr val="464646"/>
                </a:solidFill>
                <a:latin typeface="Inter Medium" pitchFamily="34" charset="0"/>
                <a:ea typeface="Inter Medium" pitchFamily="34" charset="-122"/>
                <a:cs typeface="Inter Medium" pitchFamily="34" charset="-120"/>
              </a:rPr>
              <a:t>hiển</a:t>
            </a:r>
            <a:r>
              <a:rPr lang="en-US" sz="1750" dirty="0">
                <a:solidFill>
                  <a:srgbClr val="464646"/>
                </a:solidFill>
                <a:latin typeface="Inter Medium" pitchFamily="34" charset="0"/>
                <a:ea typeface="Inter Medium" pitchFamily="34" charset="-122"/>
                <a:cs typeface="Inter Medium" pitchFamily="34" charset="-120"/>
              </a:rPr>
              <a:t> </a:t>
            </a:r>
            <a:r>
              <a:rPr lang="en-US" sz="1750" dirty="0" err="1">
                <a:solidFill>
                  <a:srgbClr val="464646"/>
                </a:solidFill>
                <a:latin typeface="Inter Medium" pitchFamily="34" charset="0"/>
                <a:ea typeface="Inter Medium" pitchFamily="34" charset="-122"/>
                <a:cs typeface="Inter Medium" pitchFamily="34" charset="-120"/>
              </a:rPr>
              <a:t>thị</a:t>
            </a:r>
            <a:r>
              <a:rPr lang="en-US" sz="1750" dirty="0">
                <a:solidFill>
                  <a:srgbClr val="464646"/>
                </a:solidFill>
                <a:latin typeface="Inter Medium" pitchFamily="34" charset="0"/>
                <a:ea typeface="Inter Medium" pitchFamily="34" charset="-122"/>
                <a:cs typeface="Inter Medium" pitchFamily="34" charset="-120"/>
              </a:rPr>
              <a:t> </a:t>
            </a:r>
            <a:r>
              <a:rPr lang="en-US" sz="1750" dirty="0" err="1">
                <a:solidFill>
                  <a:srgbClr val="464646"/>
                </a:solidFill>
                <a:latin typeface="Inter Medium" pitchFamily="34" charset="0"/>
                <a:ea typeface="Inter Medium" pitchFamily="34" charset="-122"/>
                <a:cs typeface="Inter Medium" pitchFamily="34" charset="-120"/>
              </a:rPr>
              <a:t>trực</a:t>
            </a:r>
            <a:r>
              <a:rPr lang="en-US" sz="1750" dirty="0">
                <a:solidFill>
                  <a:srgbClr val="464646"/>
                </a:solidFill>
                <a:latin typeface="Inter Medium" pitchFamily="34" charset="0"/>
                <a:ea typeface="Inter Medium" pitchFamily="34" charset="-122"/>
                <a:cs typeface="Inter Medium" pitchFamily="34" charset="-120"/>
              </a:rPr>
              <a:t> </a:t>
            </a:r>
            <a:r>
              <a:rPr lang="en-US" sz="1750" dirty="0" err="1">
                <a:solidFill>
                  <a:srgbClr val="464646"/>
                </a:solidFill>
                <a:latin typeface="Inter Medium" pitchFamily="34" charset="0"/>
                <a:ea typeface="Inter Medium" pitchFamily="34" charset="-122"/>
                <a:cs typeface="Inter Medium" pitchFamily="34" charset="-120"/>
              </a:rPr>
              <a:t>quan</a:t>
            </a:r>
            <a:r>
              <a:rPr lang="en-US" sz="1750" dirty="0">
                <a:solidFill>
                  <a:srgbClr val="464646"/>
                </a:solidFill>
                <a:latin typeface="Inter Medium" pitchFamily="34" charset="0"/>
                <a:ea typeface="Inter Medium" pitchFamily="34" charset="-122"/>
                <a:cs typeface="Inter Medium" pitchFamily="34" charset="-120"/>
              </a:rPr>
              <a:t>.</a:t>
            </a:r>
            <a:endParaRPr lang="en-US" sz="1750" dirty="0"/>
          </a:p>
        </p:txBody>
      </p:sp>
      <p:pic>
        <p:nvPicPr>
          <p:cNvPr id="25" name="Picture 24">
            <a:extLst>
              <a:ext uri="{FF2B5EF4-FFF2-40B4-BE49-F238E27FC236}">
                <a16:creationId xmlns:a16="http://schemas.microsoft.com/office/drawing/2014/main" id="{CFDE95E7-33A9-DEE6-EEAE-0FDAAEA601E9}"/>
              </a:ext>
            </a:extLst>
          </p:cNvPr>
          <p:cNvPicPr>
            <a:picLocks noChangeAspect="1"/>
          </p:cNvPicPr>
          <p:nvPr/>
        </p:nvPicPr>
        <p:blipFill>
          <a:blip r:embed="rId5"/>
          <a:stretch>
            <a:fillRect/>
          </a:stretch>
        </p:blipFill>
        <p:spPr>
          <a:xfrm>
            <a:off x="7973855" y="2022633"/>
            <a:ext cx="268247" cy="268247"/>
          </a:xfrm>
          <a:prstGeom prst="rect">
            <a:avLst/>
          </a:prstGeom>
        </p:spPr>
      </p:pic>
      <p:pic>
        <p:nvPicPr>
          <p:cNvPr id="28" name="Picture 27">
            <a:extLst>
              <a:ext uri="{FF2B5EF4-FFF2-40B4-BE49-F238E27FC236}">
                <a16:creationId xmlns:a16="http://schemas.microsoft.com/office/drawing/2014/main" id="{9C65D5B7-5369-7BDC-6F37-3F136D08CA53}"/>
              </a:ext>
            </a:extLst>
          </p:cNvPr>
          <p:cNvPicPr>
            <a:picLocks noChangeAspect="1"/>
          </p:cNvPicPr>
          <p:nvPr/>
        </p:nvPicPr>
        <p:blipFill>
          <a:blip r:embed="rId6"/>
          <a:stretch>
            <a:fillRect/>
          </a:stretch>
        </p:blipFill>
        <p:spPr>
          <a:xfrm>
            <a:off x="11874698" y="2019715"/>
            <a:ext cx="268247" cy="268247"/>
          </a:xfrm>
          <a:prstGeom prst="rect">
            <a:avLst/>
          </a:prstGeom>
        </p:spPr>
      </p:pic>
      <p:pic>
        <p:nvPicPr>
          <p:cNvPr id="31" name="Picture 30">
            <a:extLst>
              <a:ext uri="{FF2B5EF4-FFF2-40B4-BE49-F238E27FC236}">
                <a16:creationId xmlns:a16="http://schemas.microsoft.com/office/drawing/2014/main" id="{21A98B3C-2EDF-FF99-741B-69F2DCB5B647}"/>
              </a:ext>
            </a:extLst>
          </p:cNvPr>
          <p:cNvPicPr>
            <a:picLocks noChangeAspect="1"/>
          </p:cNvPicPr>
          <p:nvPr/>
        </p:nvPicPr>
        <p:blipFill>
          <a:blip r:embed="rId7"/>
          <a:stretch>
            <a:fillRect/>
          </a:stretch>
        </p:blipFill>
        <p:spPr>
          <a:xfrm>
            <a:off x="9924455" y="5293459"/>
            <a:ext cx="268247" cy="268247"/>
          </a:xfrm>
          <a:prstGeom prst="rect">
            <a:avLst/>
          </a:prstGeom>
        </p:spPr>
      </p:pic>
    </p:spTree>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pic>
        <p:nvPicPr>
          <p:cNvPr id="3" name="Image 1" descr="preencoded.png"/>
          <p:cNvPicPr>
            <a:picLocks noChangeAspect="1"/>
          </p:cNvPicPr>
          <p:nvPr/>
        </p:nvPicPr>
        <p:blipFill>
          <a:blip r:embed="rId4"/>
          <a:stretch>
            <a:fillRect/>
          </a:stretch>
        </p:blipFill>
        <p:spPr>
          <a:xfrm>
            <a:off x="10534650" y="1817370"/>
            <a:ext cx="2705100" cy="4594860"/>
          </a:xfrm>
          <a:prstGeom prst="rect">
            <a:avLst/>
          </a:prstGeom>
        </p:spPr>
      </p:pic>
      <p:sp>
        <p:nvSpPr>
          <p:cNvPr id="4" name="Text 0"/>
          <p:cNvSpPr/>
          <p:nvPr/>
        </p:nvSpPr>
        <p:spPr>
          <a:xfrm>
            <a:off x="570548" y="535781"/>
            <a:ext cx="3338512" cy="509349"/>
          </a:xfrm>
          <a:prstGeom prst="rect">
            <a:avLst/>
          </a:prstGeom>
          <a:noFill/>
          <a:ln/>
        </p:spPr>
        <p:txBody>
          <a:bodyPr wrap="none" lIns="0" tIns="0" rIns="0" bIns="0" rtlCol="0" anchor="t"/>
          <a:lstStyle/>
          <a:p>
            <a:pPr marL="0" indent="0" algn="l">
              <a:lnSpc>
                <a:spcPts val="4000"/>
              </a:lnSpc>
              <a:buNone/>
            </a:pPr>
            <a:r>
              <a:rPr lang="en-US" sz="3200" b="1">
                <a:solidFill>
                  <a:schemeClr val="accent1"/>
                </a:solidFill>
                <a:latin typeface="Inter Bold" panose="02000503000000020004" pitchFamily="2" charset="0"/>
                <a:ea typeface="Inter Bold" panose="02000503000000020004" pitchFamily="2" charset="0"/>
                <a:cs typeface="Inter Bold" pitchFamily="34" charset="-120"/>
              </a:rPr>
              <a:t>CHỈ SỐ KINH TẾ - XÃ HỘI</a:t>
            </a:r>
            <a:endParaRPr lang="en-US" sz="3200" dirty="0">
              <a:solidFill>
                <a:schemeClr val="accent1"/>
              </a:solidFill>
              <a:latin typeface="Inter Bold" panose="02000503000000020004" pitchFamily="2" charset="0"/>
              <a:ea typeface="Inter Bold" panose="02000503000000020004" pitchFamily="2" charset="0"/>
            </a:endParaRPr>
          </a:p>
        </p:txBody>
      </p:sp>
      <p:sp>
        <p:nvSpPr>
          <p:cNvPr id="5" name="Shape 1"/>
          <p:cNvSpPr/>
          <p:nvPr/>
        </p:nvSpPr>
        <p:spPr>
          <a:xfrm>
            <a:off x="570548" y="1220867"/>
            <a:ext cx="1656040" cy="292060"/>
          </a:xfrm>
          <a:prstGeom prst="roundRect">
            <a:avLst>
              <a:gd name="adj" fmla="val 6699"/>
            </a:avLst>
          </a:prstGeom>
          <a:noFill/>
          <a:ln w="7620">
            <a:solidFill>
              <a:srgbClr val="1C9770"/>
            </a:solidFill>
            <a:prstDash val="solid"/>
          </a:ln>
        </p:spPr>
        <p:txBody>
          <a:bodyPr/>
          <a:lstStyle/>
          <a:p>
            <a:endParaRPr lang="en-GB"/>
          </a:p>
        </p:txBody>
      </p:sp>
      <p:sp>
        <p:nvSpPr>
          <p:cNvPr id="7" name="Text 2"/>
          <p:cNvSpPr/>
          <p:nvPr/>
        </p:nvSpPr>
        <p:spPr>
          <a:xfrm>
            <a:off x="769323" y="1277303"/>
            <a:ext cx="1249799" cy="179189"/>
          </a:xfrm>
          <a:prstGeom prst="rect">
            <a:avLst/>
          </a:prstGeom>
          <a:noFill/>
          <a:ln/>
        </p:spPr>
        <p:txBody>
          <a:bodyPr wrap="none" lIns="0" tIns="0" rIns="0" bIns="0" rtlCol="0" anchor="t"/>
          <a:lstStyle/>
          <a:p>
            <a:pPr marL="0" indent="0" algn="l">
              <a:lnSpc>
                <a:spcPts val="1400"/>
              </a:lnSpc>
              <a:buNone/>
            </a:pPr>
            <a:r>
              <a:rPr lang="en-US" sz="1000">
                <a:solidFill>
                  <a:srgbClr val="1C9770"/>
                </a:solidFill>
                <a:latin typeface="Inter Medium" pitchFamily="34" charset="0"/>
                <a:ea typeface="Inter Medium" pitchFamily="34" charset="-122"/>
                <a:cs typeface="Inter Medium" pitchFamily="34" charset="-120"/>
              </a:rPr>
              <a:t>DỮ LIỆU THEO NĂM</a:t>
            </a:r>
            <a:endParaRPr lang="en-US" sz="1000"/>
          </a:p>
        </p:txBody>
      </p:sp>
      <p:sp>
        <p:nvSpPr>
          <p:cNvPr id="8" name="Shape 3"/>
          <p:cNvSpPr/>
          <p:nvPr/>
        </p:nvSpPr>
        <p:spPr>
          <a:xfrm>
            <a:off x="2308027" y="1220867"/>
            <a:ext cx="1804868" cy="292060"/>
          </a:xfrm>
          <a:prstGeom prst="roundRect">
            <a:avLst>
              <a:gd name="adj" fmla="val 6699"/>
            </a:avLst>
          </a:prstGeom>
          <a:noFill/>
          <a:ln w="7620">
            <a:solidFill>
              <a:srgbClr val="1C9770"/>
            </a:solidFill>
            <a:prstDash val="solid"/>
          </a:ln>
        </p:spPr>
        <p:txBody>
          <a:bodyPr/>
          <a:lstStyle/>
          <a:p>
            <a:endParaRPr lang="en-GB"/>
          </a:p>
        </p:txBody>
      </p:sp>
      <p:sp>
        <p:nvSpPr>
          <p:cNvPr id="10" name="Text 4"/>
          <p:cNvSpPr/>
          <p:nvPr/>
        </p:nvSpPr>
        <p:spPr>
          <a:xfrm>
            <a:off x="2510433" y="1277303"/>
            <a:ext cx="1398627" cy="179189"/>
          </a:xfrm>
          <a:prstGeom prst="rect">
            <a:avLst/>
          </a:prstGeom>
          <a:noFill/>
          <a:ln/>
        </p:spPr>
        <p:txBody>
          <a:bodyPr wrap="none" lIns="0" tIns="0" rIns="0" bIns="0" rtlCol="0" anchor="t"/>
          <a:lstStyle/>
          <a:p>
            <a:pPr marL="0" indent="0" algn="l">
              <a:lnSpc>
                <a:spcPts val="1400"/>
              </a:lnSpc>
              <a:buNone/>
            </a:pPr>
            <a:r>
              <a:rPr lang="en-US" sz="1000">
                <a:solidFill>
                  <a:srgbClr val="1C9770"/>
                </a:solidFill>
                <a:latin typeface="Inter Medium" pitchFamily="34" charset="0"/>
                <a:ea typeface="Inter Medium" pitchFamily="34" charset="-122"/>
                <a:cs typeface="Inter Medium" pitchFamily="34" charset="-120"/>
              </a:rPr>
              <a:t>CẬP NHẬT LINH HOẠT</a:t>
            </a:r>
            <a:endParaRPr lang="en-US" sz="1000"/>
          </a:p>
        </p:txBody>
      </p:sp>
      <p:sp>
        <p:nvSpPr>
          <p:cNvPr id="11" name="Shape 5"/>
          <p:cNvSpPr/>
          <p:nvPr/>
        </p:nvSpPr>
        <p:spPr>
          <a:xfrm>
            <a:off x="4194334" y="1220867"/>
            <a:ext cx="1455063" cy="292060"/>
          </a:xfrm>
          <a:prstGeom prst="roundRect">
            <a:avLst>
              <a:gd name="adj" fmla="val 6699"/>
            </a:avLst>
          </a:prstGeom>
          <a:noFill/>
          <a:ln w="7620">
            <a:solidFill>
              <a:srgbClr val="1C9770"/>
            </a:solidFill>
            <a:prstDash val="solid"/>
          </a:ln>
        </p:spPr>
        <p:txBody>
          <a:bodyPr/>
          <a:lstStyle/>
          <a:p>
            <a:endParaRPr lang="en-GB"/>
          </a:p>
        </p:txBody>
      </p:sp>
      <p:sp>
        <p:nvSpPr>
          <p:cNvPr id="13" name="Text 6"/>
          <p:cNvSpPr/>
          <p:nvPr/>
        </p:nvSpPr>
        <p:spPr>
          <a:xfrm>
            <a:off x="4392007" y="1277303"/>
            <a:ext cx="1048822" cy="179189"/>
          </a:xfrm>
          <a:prstGeom prst="rect">
            <a:avLst/>
          </a:prstGeom>
          <a:noFill/>
          <a:ln/>
        </p:spPr>
        <p:txBody>
          <a:bodyPr wrap="none" lIns="0" tIns="0" rIns="0" bIns="0" rtlCol="0" anchor="t"/>
          <a:lstStyle/>
          <a:p>
            <a:pPr marL="0" indent="0" algn="l">
              <a:lnSpc>
                <a:spcPts val="1400"/>
              </a:lnSpc>
              <a:buNone/>
            </a:pPr>
            <a:r>
              <a:rPr lang="en-US" sz="1000">
                <a:solidFill>
                  <a:srgbClr val="1C9770"/>
                </a:solidFill>
                <a:latin typeface="Inter Medium" pitchFamily="34" charset="0"/>
                <a:ea typeface="Inter Medium" pitchFamily="34" charset="-122"/>
                <a:cs typeface="Inter Medium" pitchFamily="34" charset="-120"/>
              </a:rPr>
              <a:t>HỖ TRỢ UPSERT</a:t>
            </a:r>
            <a:endParaRPr lang="en-US" sz="1000"/>
          </a:p>
        </p:txBody>
      </p:sp>
      <p:sp>
        <p:nvSpPr>
          <p:cNvPr id="14" name="Text 7"/>
          <p:cNvSpPr/>
          <p:nvPr/>
        </p:nvSpPr>
        <p:spPr>
          <a:xfrm>
            <a:off x="570548" y="1644729"/>
            <a:ext cx="8002905" cy="224076"/>
          </a:xfrm>
          <a:prstGeom prst="rect">
            <a:avLst/>
          </a:prstGeom>
          <a:noFill/>
          <a:ln/>
        </p:spPr>
        <p:txBody>
          <a:bodyPr wrap="none" lIns="0" tIns="0" rIns="0" bIns="0" rtlCol="0" anchor="t"/>
          <a:lstStyle/>
          <a:p>
            <a:pPr marL="0" indent="0" algn="l">
              <a:lnSpc>
                <a:spcPts val="1750"/>
              </a:lnSpc>
              <a:buNone/>
            </a:pPr>
            <a:r>
              <a:rPr lang="en-US" sz="1250">
                <a:solidFill>
                  <a:srgbClr val="464646"/>
                </a:solidFill>
                <a:latin typeface="Inter Medium" pitchFamily="34" charset="0"/>
                <a:ea typeface="Inter Medium" pitchFamily="34" charset="-122"/>
                <a:cs typeface="Inter Medium" pitchFamily="34" charset="-120"/>
              </a:rPr>
              <a:t>Các nhóm: hành chính, kinh tế, đảng, giáo dục, y tế...</a:t>
            </a:r>
            <a:endParaRPr lang="en-US" sz="1250"/>
          </a:p>
        </p:txBody>
      </p:sp>
      <p:sp>
        <p:nvSpPr>
          <p:cNvPr id="15" name="Shape 8"/>
          <p:cNvSpPr/>
          <p:nvPr/>
        </p:nvSpPr>
        <p:spPr>
          <a:xfrm>
            <a:off x="570548" y="2245043"/>
            <a:ext cx="3942874" cy="1366599"/>
          </a:xfrm>
          <a:prstGeom prst="roundRect">
            <a:avLst>
              <a:gd name="adj" fmla="val 8029"/>
            </a:avLst>
          </a:prstGeom>
          <a:solidFill>
            <a:srgbClr val="FFFFFF"/>
          </a:solidFill>
          <a:ln/>
        </p:spPr>
        <p:txBody>
          <a:bodyPr/>
          <a:lstStyle/>
          <a:p>
            <a:endParaRPr lang="en-GB"/>
          </a:p>
        </p:txBody>
      </p:sp>
      <p:sp>
        <p:nvSpPr>
          <p:cNvPr id="16" name="Shape 9"/>
          <p:cNvSpPr/>
          <p:nvPr/>
        </p:nvSpPr>
        <p:spPr>
          <a:xfrm>
            <a:off x="570548" y="2222183"/>
            <a:ext cx="3942874" cy="91440"/>
          </a:xfrm>
          <a:prstGeom prst="roundRect">
            <a:avLst>
              <a:gd name="adj" fmla="val 26744"/>
            </a:avLst>
          </a:prstGeom>
          <a:solidFill>
            <a:srgbClr val="1C9770"/>
          </a:solidFill>
          <a:ln/>
        </p:spPr>
        <p:txBody>
          <a:bodyPr/>
          <a:lstStyle/>
          <a:p>
            <a:endParaRPr lang="en-GB"/>
          </a:p>
        </p:txBody>
      </p:sp>
      <p:sp>
        <p:nvSpPr>
          <p:cNvPr id="17" name="Shape 10"/>
          <p:cNvSpPr/>
          <p:nvPr/>
        </p:nvSpPr>
        <p:spPr>
          <a:xfrm>
            <a:off x="2297490" y="2000607"/>
            <a:ext cx="488990" cy="488990"/>
          </a:xfrm>
          <a:prstGeom prst="roundRect">
            <a:avLst>
              <a:gd name="adj" fmla="val 186998"/>
            </a:avLst>
          </a:prstGeom>
          <a:solidFill>
            <a:srgbClr val="1C9770"/>
          </a:solidFill>
          <a:ln/>
        </p:spPr>
        <p:txBody>
          <a:bodyPr/>
          <a:lstStyle/>
          <a:p>
            <a:endParaRPr lang="en-GB"/>
          </a:p>
        </p:txBody>
      </p:sp>
      <p:sp>
        <p:nvSpPr>
          <p:cNvPr id="19" name="Text 11"/>
          <p:cNvSpPr/>
          <p:nvPr/>
        </p:nvSpPr>
        <p:spPr>
          <a:xfrm>
            <a:off x="756404" y="2652593"/>
            <a:ext cx="2037874" cy="254794"/>
          </a:xfrm>
          <a:prstGeom prst="rect">
            <a:avLst/>
          </a:prstGeom>
          <a:noFill/>
          <a:ln/>
        </p:spPr>
        <p:txBody>
          <a:bodyPr wrap="none" lIns="0" tIns="0" rIns="0" bIns="0" rtlCol="0" anchor="t"/>
          <a:lstStyle/>
          <a:p>
            <a:pPr marL="0" indent="0" algn="l">
              <a:lnSpc>
                <a:spcPts val="2000"/>
              </a:lnSpc>
              <a:buNone/>
            </a:pPr>
            <a:r>
              <a:rPr lang="en-US" sz="1600" b="1" dirty="0">
                <a:solidFill>
                  <a:srgbClr val="464646"/>
                </a:solidFill>
                <a:latin typeface="Inter Bold" pitchFamily="34" charset="0"/>
                <a:ea typeface="Inter Bold" pitchFamily="34" charset="-122"/>
              </a:rPr>
              <a:t>Định </a:t>
            </a:r>
            <a:r>
              <a:rPr lang="en-US" sz="1600" b="1" dirty="0" err="1">
                <a:solidFill>
                  <a:srgbClr val="464646"/>
                </a:solidFill>
                <a:latin typeface="Inter Bold" pitchFamily="34" charset="0"/>
                <a:ea typeface="Inter Bold" pitchFamily="34" charset="-122"/>
              </a:rPr>
              <a:t>nghĩa</a:t>
            </a:r>
            <a:r>
              <a:rPr lang="en-US" sz="1600" b="1" dirty="0">
                <a:solidFill>
                  <a:srgbClr val="464646"/>
                </a:solidFill>
                <a:latin typeface="Inter Bold" pitchFamily="34" charset="0"/>
                <a:ea typeface="Inter Bold" pitchFamily="34" charset="-122"/>
              </a:rPr>
              <a:t> </a:t>
            </a:r>
            <a:r>
              <a:rPr lang="en-US" sz="1600" b="1" dirty="0" err="1">
                <a:solidFill>
                  <a:srgbClr val="464646"/>
                </a:solidFill>
                <a:latin typeface="Inter Bold" pitchFamily="34" charset="0"/>
                <a:ea typeface="Inter Bold" pitchFamily="34" charset="-122"/>
              </a:rPr>
              <a:t>chỉ</a:t>
            </a:r>
            <a:r>
              <a:rPr lang="en-US" sz="1600" b="1" dirty="0">
                <a:solidFill>
                  <a:srgbClr val="464646"/>
                </a:solidFill>
                <a:latin typeface="Inter Bold" pitchFamily="34" charset="0"/>
                <a:ea typeface="Inter Bold" pitchFamily="34" charset="-122"/>
              </a:rPr>
              <a:t> </a:t>
            </a:r>
            <a:r>
              <a:rPr lang="en-US" sz="1600" b="1" dirty="0" err="1">
                <a:solidFill>
                  <a:srgbClr val="464646"/>
                </a:solidFill>
                <a:latin typeface="Inter Bold" pitchFamily="34" charset="0"/>
                <a:ea typeface="Inter Bold" pitchFamily="34" charset="-122"/>
              </a:rPr>
              <a:t>số</a:t>
            </a:r>
            <a:endParaRPr lang="en-US" sz="1600" dirty="0"/>
          </a:p>
        </p:txBody>
      </p:sp>
      <p:sp>
        <p:nvSpPr>
          <p:cNvPr id="20" name="Text 12"/>
          <p:cNvSpPr/>
          <p:nvPr/>
        </p:nvSpPr>
        <p:spPr>
          <a:xfrm>
            <a:off x="756404" y="2977634"/>
            <a:ext cx="3571161" cy="448151"/>
          </a:xfrm>
          <a:prstGeom prst="rect">
            <a:avLst/>
          </a:prstGeom>
          <a:noFill/>
          <a:ln/>
        </p:spPr>
        <p:txBody>
          <a:bodyPr wrap="square" lIns="0" tIns="0" rIns="0" bIns="0" rtlCol="0" anchor="t"/>
          <a:lstStyle/>
          <a:p>
            <a:pPr marL="0" indent="0" algn="l">
              <a:lnSpc>
                <a:spcPts val="1750"/>
              </a:lnSpc>
              <a:buNone/>
            </a:pPr>
            <a:r>
              <a:rPr lang="en-US" sz="1250">
                <a:solidFill>
                  <a:srgbClr val="464646"/>
                </a:solidFill>
                <a:latin typeface="Inter Medium" pitchFamily="34" charset="0"/>
                <a:ea typeface="Inter Medium" pitchFamily="34" charset="-122"/>
                <a:cs typeface="Inter Medium" pitchFamily="34" charset="-120"/>
              </a:rPr>
              <a:t>Xác định tên, đơn vị, và kiểu hiển thị như số, phần trăm, hoặc phân số.</a:t>
            </a:r>
            <a:endParaRPr lang="en-US" sz="1250"/>
          </a:p>
        </p:txBody>
      </p:sp>
      <p:sp>
        <p:nvSpPr>
          <p:cNvPr id="21" name="Shape 13"/>
          <p:cNvSpPr/>
          <p:nvPr/>
        </p:nvSpPr>
        <p:spPr>
          <a:xfrm>
            <a:off x="4630579" y="2245043"/>
            <a:ext cx="3942874" cy="1366599"/>
          </a:xfrm>
          <a:prstGeom prst="roundRect">
            <a:avLst>
              <a:gd name="adj" fmla="val 8029"/>
            </a:avLst>
          </a:prstGeom>
          <a:solidFill>
            <a:srgbClr val="FFFFFF"/>
          </a:solidFill>
          <a:ln/>
        </p:spPr>
        <p:txBody>
          <a:bodyPr/>
          <a:lstStyle/>
          <a:p>
            <a:endParaRPr lang="en-GB"/>
          </a:p>
        </p:txBody>
      </p:sp>
      <p:sp>
        <p:nvSpPr>
          <p:cNvPr id="22" name="Shape 14"/>
          <p:cNvSpPr/>
          <p:nvPr/>
        </p:nvSpPr>
        <p:spPr>
          <a:xfrm>
            <a:off x="4630579" y="2222183"/>
            <a:ext cx="3942874" cy="91440"/>
          </a:xfrm>
          <a:prstGeom prst="roundRect">
            <a:avLst>
              <a:gd name="adj" fmla="val 26744"/>
            </a:avLst>
          </a:prstGeom>
          <a:solidFill>
            <a:srgbClr val="1C9770"/>
          </a:solidFill>
          <a:ln/>
        </p:spPr>
        <p:txBody>
          <a:bodyPr/>
          <a:lstStyle/>
          <a:p>
            <a:endParaRPr lang="en-GB"/>
          </a:p>
        </p:txBody>
      </p:sp>
      <p:sp>
        <p:nvSpPr>
          <p:cNvPr id="23" name="Shape 15"/>
          <p:cNvSpPr/>
          <p:nvPr/>
        </p:nvSpPr>
        <p:spPr>
          <a:xfrm>
            <a:off x="6357521" y="2000607"/>
            <a:ext cx="488990" cy="488990"/>
          </a:xfrm>
          <a:prstGeom prst="roundRect">
            <a:avLst>
              <a:gd name="adj" fmla="val 186998"/>
            </a:avLst>
          </a:prstGeom>
          <a:solidFill>
            <a:srgbClr val="1C9770"/>
          </a:solidFill>
          <a:ln/>
        </p:spPr>
        <p:txBody>
          <a:bodyPr/>
          <a:lstStyle/>
          <a:p>
            <a:endParaRPr lang="en-GB"/>
          </a:p>
        </p:txBody>
      </p:sp>
      <p:sp>
        <p:nvSpPr>
          <p:cNvPr id="25" name="Text 16"/>
          <p:cNvSpPr/>
          <p:nvPr/>
        </p:nvSpPr>
        <p:spPr>
          <a:xfrm>
            <a:off x="4816435" y="2652593"/>
            <a:ext cx="2037874" cy="254794"/>
          </a:xfrm>
          <a:prstGeom prst="rect">
            <a:avLst/>
          </a:prstGeom>
          <a:noFill/>
          <a:ln/>
        </p:spPr>
        <p:txBody>
          <a:bodyPr wrap="none" lIns="0" tIns="0" rIns="0" bIns="0" rtlCol="0" anchor="t"/>
          <a:lstStyle/>
          <a:p>
            <a:pPr marL="0" indent="0" algn="l">
              <a:lnSpc>
                <a:spcPts val="2000"/>
              </a:lnSpc>
              <a:buNone/>
            </a:pPr>
            <a:r>
              <a:rPr lang="en-US" sz="1600" b="1" dirty="0" err="1">
                <a:solidFill>
                  <a:srgbClr val="464646"/>
                </a:solidFill>
                <a:latin typeface="Inter Bold" pitchFamily="34" charset="0"/>
                <a:ea typeface="Inter Bold" pitchFamily="34" charset="-122"/>
                <a:cs typeface="Inter Bold" pitchFamily="34" charset="-120"/>
              </a:rPr>
              <a:t>Nhập</a:t>
            </a:r>
            <a:r>
              <a:rPr lang="en-US" sz="1600" b="1" dirty="0">
                <a:solidFill>
                  <a:srgbClr val="464646"/>
                </a:solidFill>
                <a:latin typeface="Inter Bold" pitchFamily="34" charset="0"/>
                <a:ea typeface="Inter Bold" pitchFamily="34" charset="-122"/>
                <a:cs typeface="Inter Bold" pitchFamily="34" charset="-120"/>
              </a:rPr>
              <a:t> </a:t>
            </a:r>
            <a:r>
              <a:rPr lang="en-US" sz="1600" b="1" dirty="0" err="1">
                <a:solidFill>
                  <a:srgbClr val="464646"/>
                </a:solidFill>
                <a:latin typeface="Inter Bold" pitchFamily="34" charset="0"/>
                <a:ea typeface="Inter Bold" pitchFamily="34" charset="-122"/>
                <a:cs typeface="Inter Bold" pitchFamily="34" charset="-120"/>
              </a:rPr>
              <a:t>theo</a:t>
            </a:r>
            <a:r>
              <a:rPr lang="en-US" sz="1600" b="1" dirty="0">
                <a:solidFill>
                  <a:srgbClr val="464646"/>
                </a:solidFill>
                <a:latin typeface="Inter Bold" pitchFamily="34" charset="0"/>
                <a:ea typeface="Inter Bold" pitchFamily="34" charset="-122"/>
                <a:cs typeface="Inter Bold" pitchFamily="34" charset="-120"/>
              </a:rPr>
              <a:t> </a:t>
            </a:r>
            <a:r>
              <a:rPr lang="en-US" sz="1600" b="1" dirty="0" err="1">
                <a:solidFill>
                  <a:srgbClr val="464646"/>
                </a:solidFill>
                <a:latin typeface="Inter Bold" pitchFamily="34" charset="0"/>
                <a:ea typeface="Inter Bold" pitchFamily="34" charset="-122"/>
                <a:cs typeface="Inter Bold" pitchFamily="34" charset="-120"/>
              </a:rPr>
              <a:t>năm</a:t>
            </a:r>
            <a:endParaRPr lang="en-US" sz="1600" dirty="0"/>
          </a:p>
        </p:txBody>
      </p:sp>
      <p:sp>
        <p:nvSpPr>
          <p:cNvPr id="26" name="Text 17"/>
          <p:cNvSpPr/>
          <p:nvPr/>
        </p:nvSpPr>
        <p:spPr>
          <a:xfrm>
            <a:off x="4816435" y="2977634"/>
            <a:ext cx="3571161" cy="448151"/>
          </a:xfrm>
          <a:prstGeom prst="rect">
            <a:avLst/>
          </a:prstGeom>
          <a:noFill/>
          <a:ln/>
        </p:spPr>
        <p:txBody>
          <a:bodyPr wrap="square" lIns="0" tIns="0" rIns="0" bIns="0" rtlCol="0" anchor="t"/>
          <a:lstStyle/>
          <a:p>
            <a:pPr marL="0" indent="0" algn="l">
              <a:lnSpc>
                <a:spcPts val="1750"/>
              </a:lnSpc>
              <a:buNone/>
            </a:pPr>
            <a:r>
              <a:rPr lang="en-US" sz="1250">
                <a:solidFill>
                  <a:srgbClr val="464646"/>
                </a:solidFill>
                <a:latin typeface="Inter Medium" pitchFamily="34" charset="0"/>
                <a:ea typeface="Inter Medium" pitchFamily="34" charset="-122"/>
                <a:cs typeface="Inter Medium" pitchFamily="34" charset="-120"/>
              </a:rPr>
              <a:t>Cập nhật giá trị cho từng chỉ số theo từng năm, độc lập và rõ ràng.</a:t>
            </a:r>
            <a:endParaRPr lang="en-US" sz="1250"/>
          </a:p>
        </p:txBody>
      </p:sp>
      <p:sp>
        <p:nvSpPr>
          <p:cNvPr id="27" name="Shape 18"/>
          <p:cNvSpPr/>
          <p:nvPr/>
        </p:nvSpPr>
        <p:spPr>
          <a:xfrm>
            <a:off x="570548" y="3973235"/>
            <a:ext cx="8002905" cy="1142524"/>
          </a:xfrm>
          <a:prstGeom prst="roundRect">
            <a:avLst>
              <a:gd name="adj" fmla="val 9604"/>
            </a:avLst>
          </a:prstGeom>
          <a:solidFill>
            <a:srgbClr val="FFFFFF"/>
          </a:solidFill>
          <a:ln/>
        </p:spPr>
        <p:txBody>
          <a:bodyPr/>
          <a:lstStyle/>
          <a:p>
            <a:endParaRPr lang="en-GB"/>
          </a:p>
        </p:txBody>
      </p:sp>
      <p:sp>
        <p:nvSpPr>
          <p:cNvPr id="28" name="Shape 19"/>
          <p:cNvSpPr/>
          <p:nvPr/>
        </p:nvSpPr>
        <p:spPr>
          <a:xfrm>
            <a:off x="570548" y="3950375"/>
            <a:ext cx="8002905" cy="91440"/>
          </a:xfrm>
          <a:prstGeom prst="roundRect">
            <a:avLst>
              <a:gd name="adj" fmla="val 26744"/>
            </a:avLst>
          </a:prstGeom>
          <a:solidFill>
            <a:srgbClr val="1C9770"/>
          </a:solidFill>
          <a:ln/>
        </p:spPr>
        <p:txBody>
          <a:bodyPr/>
          <a:lstStyle/>
          <a:p>
            <a:endParaRPr lang="en-GB"/>
          </a:p>
        </p:txBody>
      </p:sp>
      <p:sp>
        <p:nvSpPr>
          <p:cNvPr id="29" name="Shape 20"/>
          <p:cNvSpPr/>
          <p:nvPr/>
        </p:nvSpPr>
        <p:spPr>
          <a:xfrm>
            <a:off x="4327505" y="3728799"/>
            <a:ext cx="488990" cy="488990"/>
          </a:xfrm>
          <a:prstGeom prst="roundRect">
            <a:avLst>
              <a:gd name="adj" fmla="val 186998"/>
            </a:avLst>
          </a:prstGeom>
          <a:solidFill>
            <a:srgbClr val="1C9770"/>
          </a:solidFill>
          <a:ln/>
        </p:spPr>
        <p:txBody>
          <a:bodyPr/>
          <a:lstStyle/>
          <a:p>
            <a:endParaRPr lang="en-GB"/>
          </a:p>
        </p:txBody>
      </p:sp>
      <p:sp>
        <p:nvSpPr>
          <p:cNvPr id="31" name="Text 21"/>
          <p:cNvSpPr/>
          <p:nvPr/>
        </p:nvSpPr>
        <p:spPr>
          <a:xfrm>
            <a:off x="756404" y="4380786"/>
            <a:ext cx="2037874" cy="254794"/>
          </a:xfrm>
          <a:prstGeom prst="rect">
            <a:avLst/>
          </a:prstGeom>
          <a:noFill/>
          <a:ln/>
        </p:spPr>
        <p:txBody>
          <a:bodyPr wrap="none" lIns="0" tIns="0" rIns="0" bIns="0" rtlCol="0" anchor="t"/>
          <a:lstStyle/>
          <a:p>
            <a:pPr marL="0" indent="0" algn="l">
              <a:lnSpc>
                <a:spcPts val="2000"/>
              </a:lnSpc>
              <a:buNone/>
            </a:pPr>
            <a:r>
              <a:rPr lang="en-US" sz="1600" b="1" dirty="0" err="1">
                <a:solidFill>
                  <a:srgbClr val="464646"/>
                </a:solidFill>
                <a:latin typeface="Inter Bold" pitchFamily="34" charset="0"/>
                <a:ea typeface="Inter Bold" pitchFamily="34" charset="-122"/>
                <a:cs typeface="Inter Bold" pitchFamily="34" charset="-120"/>
              </a:rPr>
              <a:t>Upsert</a:t>
            </a:r>
            <a:r>
              <a:rPr lang="en-US" sz="1600" b="1" dirty="0">
                <a:solidFill>
                  <a:srgbClr val="464646"/>
                </a:solidFill>
                <a:latin typeface="Inter Bold" pitchFamily="34" charset="0"/>
                <a:ea typeface="Inter Bold" pitchFamily="34" charset="-122"/>
                <a:cs typeface="Inter Bold" pitchFamily="34" charset="-120"/>
              </a:rPr>
              <a:t> </a:t>
            </a:r>
            <a:r>
              <a:rPr lang="en-US" sz="1600" b="1" dirty="0" err="1">
                <a:solidFill>
                  <a:srgbClr val="464646"/>
                </a:solidFill>
                <a:latin typeface="Inter Bold" pitchFamily="34" charset="0"/>
                <a:ea typeface="Inter Bold" pitchFamily="34" charset="-122"/>
                <a:cs typeface="Inter Bold" pitchFamily="34" charset="-120"/>
              </a:rPr>
              <a:t>tự</a:t>
            </a:r>
            <a:r>
              <a:rPr lang="en-US" sz="1600" b="1" dirty="0">
                <a:solidFill>
                  <a:srgbClr val="464646"/>
                </a:solidFill>
                <a:latin typeface="Inter Bold" pitchFamily="34" charset="0"/>
                <a:ea typeface="Inter Bold" pitchFamily="34" charset="-122"/>
                <a:cs typeface="Inter Bold" pitchFamily="34" charset="-120"/>
              </a:rPr>
              <a:t> </a:t>
            </a:r>
            <a:r>
              <a:rPr lang="en-US" sz="1600" b="1" dirty="0" err="1">
                <a:solidFill>
                  <a:srgbClr val="464646"/>
                </a:solidFill>
                <a:latin typeface="Inter Bold" pitchFamily="34" charset="0"/>
                <a:ea typeface="Inter Bold" pitchFamily="34" charset="-122"/>
                <a:cs typeface="Inter Bold" pitchFamily="34" charset="-120"/>
              </a:rPr>
              <a:t>động</a:t>
            </a:r>
            <a:endParaRPr lang="en-US" sz="1600" dirty="0"/>
          </a:p>
        </p:txBody>
      </p:sp>
      <p:sp>
        <p:nvSpPr>
          <p:cNvPr id="32" name="Text 22"/>
          <p:cNvSpPr/>
          <p:nvPr/>
        </p:nvSpPr>
        <p:spPr>
          <a:xfrm>
            <a:off x="756404" y="4705826"/>
            <a:ext cx="7631192" cy="224076"/>
          </a:xfrm>
          <a:prstGeom prst="rect">
            <a:avLst/>
          </a:prstGeom>
          <a:noFill/>
          <a:ln/>
        </p:spPr>
        <p:txBody>
          <a:bodyPr wrap="none" lIns="0" tIns="0" rIns="0" bIns="0" rtlCol="0" anchor="t"/>
          <a:lstStyle/>
          <a:p>
            <a:pPr marL="0" indent="0" algn="l">
              <a:lnSpc>
                <a:spcPts val="1750"/>
              </a:lnSpc>
              <a:buNone/>
            </a:pPr>
            <a:r>
              <a:rPr lang="en-US" sz="1250">
                <a:solidFill>
                  <a:srgbClr val="464646"/>
                </a:solidFill>
                <a:latin typeface="Inter Medium" pitchFamily="34" charset="0"/>
                <a:ea typeface="Inter Medium" pitchFamily="34" charset="-122"/>
                <a:cs typeface="Inter Medium" pitchFamily="34" charset="-120"/>
              </a:rPr>
              <a:t>Nếu đã có dữ liệu thì cập nhật, nếu chưa có thì tạo mới ngay.</a:t>
            </a:r>
            <a:endParaRPr lang="en-US" sz="1250"/>
          </a:p>
        </p:txBody>
      </p:sp>
      <p:sp>
        <p:nvSpPr>
          <p:cNvPr id="34" name="Shape 23"/>
          <p:cNvSpPr/>
          <p:nvPr/>
        </p:nvSpPr>
        <p:spPr>
          <a:xfrm>
            <a:off x="570548" y="5501640"/>
            <a:ext cx="3942874" cy="22860"/>
          </a:xfrm>
          <a:prstGeom prst="rect">
            <a:avLst/>
          </a:prstGeom>
          <a:solidFill>
            <a:srgbClr val="1C9770"/>
          </a:solidFill>
          <a:ln/>
        </p:spPr>
        <p:txBody>
          <a:bodyPr/>
          <a:lstStyle/>
          <a:p>
            <a:endParaRPr lang="en-GB"/>
          </a:p>
        </p:txBody>
      </p:sp>
      <p:sp>
        <p:nvSpPr>
          <p:cNvPr id="35" name="Text 24"/>
          <p:cNvSpPr/>
          <p:nvPr/>
        </p:nvSpPr>
        <p:spPr>
          <a:xfrm>
            <a:off x="570548" y="5628799"/>
            <a:ext cx="2037874" cy="254794"/>
          </a:xfrm>
          <a:prstGeom prst="rect">
            <a:avLst/>
          </a:prstGeom>
          <a:noFill/>
          <a:ln/>
        </p:spPr>
        <p:txBody>
          <a:bodyPr wrap="none" lIns="0" tIns="0" rIns="0" bIns="0" rtlCol="0" anchor="t"/>
          <a:lstStyle/>
          <a:p>
            <a:pPr marL="0" indent="0" algn="l">
              <a:lnSpc>
                <a:spcPts val="2000"/>
              </a:lnSpc>
              <a:buNone/>
            </a:pPr>
            <a:r>
              <a:rPr lang="en-US" sz="1600" b="1" dirty="0" err="1">
                <a:solidFill>
                  <a:srgbClr val="464646"/>
                </a:solidFill>
                <a:latin typeface="Inter Bold" pitchFamily="34" charset="0"/>
                <a:ea typeface="Inter Bold" pitchFamily="34" charset="-122"/>
                <a:cs typeface="Inter Bold" pitchFamily="34" charset="-120"/>
              </a:rPr>
              <a:t>Phân</a:t>
            </a:r>
            <a:r>
              <a:rPr lang="en-US" sz="1600" b="1" dirty="0">
                <a:solidFill>
                  <a:srgbClr val="464646"/>
                </a:solidFill>
                <a:latin typeface="Inter Bold" pitchFamily="34" charset="0"/>
                <a:ea typeface="Inter Bold" pitchFamily="34" charset="-122"/>
                <a:cs typeface="Inter Bold" pitchFamily="34" charset="-120"/>
              </a:rPr>
              <a:t> </a:t>
            </a:r>
            <a:r>
              <a:rPr lang="en-US" sz="1600" b="1" dirty="0" err="1">
                <a:solidFill>
                  <a:srgbClr val="464646"/>
                </a:solidFill>
                <a:latin typeface="Inter Bold" pitchFamily="34" charset="0"/>
                <a:ea typeface="Inter Bold" pitchFamily="34" charset="-122"/>
                <a:cs typeface="Inter Bold" pitchFamily="34" charset="-120"/>
              </a:rPr>
              <a:t>loại</a:t>
            </a:r>
            <a:r>
              <a:rPr lang="en-US" sz="1600" b="1" dirty="0">
                <a:solidFill>
                  <a:srgbClr val="464646"/>
                </a:solidFill>
                <a:latin typeface="Inter Bold" pitchFamily="34" charset="0"/>
                <a:ea typeface="Inter Bold" pitchFamily="34" charset="-122"/>
                <a:cs typeface="Inter Bold" pitchFamily="34" charset="-120"/>
              </a:rPr>
              <a:t> </a:t>
            </a:r>
            <a:r>
              <a:rPr lang="en-US" sz="1600" b="1" dirty="0" err="1">
                <a:solidFill>
                  <a:srgbClr val="464646"/>
                </a:solidFill>
                <a:latin typeface="Inter Bold" pitchFamily="34" charset="0"/>
                <a:ea typeface="Inter Bold" pitchFamily="34" charset="-122"/>
                <a:cs typeface="Inter Bold" pitchFamily="34" charset="-120"/>
              </a:rPr>
              <a:t>nhóm</a:t>
            </a:r>
            <a:endParaRPr lang="en-US" sz="1600" dirty="0"/>
          </a:p>
        </p:txBody>
      </p:sp>
      <p:sp>
        <p:nvSpPr>
          <p:cNvPr id="36" name="Text 25"/>
          <p:cNvSpPr/>
          <p:nvPr/>
        </p:nvSpPr>
        <p:spPr>
          <a:xfrm>
            <a:off x="570548" y="5953839"/>
            <a:ext cx="3942874" cy="448151"/>
          </a:xfrm>
          <a:prstGeom prst="rect">
            <a:avLst/>
          </a:prstGeom>
          <a:noFill/>
          <a:ln/>
        </p:spPr>
        <p:txBody>
          <a:bodyPr wrap="square" lIns="0" tIns="0" rIns="0" bIns="0" rtlCol="0" anchor="t"/>
          <a:lstStyle/>
          <a:p>
            <a:pPr marL="0" indent="0" algn="l">
              <a:lnSpc>
                <a:spcPts val="1750"/>
              </a:lnSpc>
              <a:buNone/>
            </a:pPr>
            <a:r>
              <a:rPr lang="en-US" sz="1250">
                <a:solidFill>
                  <a:srgbClr val="464646"/>
                </a:solidFill>
                <a:latin typeface="Inter Medium" pitchFamily="34" charset="0"/>
                <a:ea typeface="Inter Medium" pitchFamily="34" charset="-122"/>
                <a:cs typeface="Inter Medium" pitchFamily="34" charset="-120"/>
              </a:rPr>
              <a:t>Fom dữ liệu theo từng nhóm nghiệp vụ để dễ quản lý và tra cứu.</a:t>
            </a:r>
            <a:endParaRPr lang="en-US" sz="1250"/>
          </a:p>
        </p:txBody>
      </p:sp>
      <p:sp>
        <p:nvSpPr>
          <p:cNvPr id="38" name="Shape 26"/>
          <p:cNvSpPr/>
          <p:nvPr/>
        </p:nvSpPr>
        <p:spPr>
          <a:xfrm>
            <a:off x="4630579" y="5501640"/>
            <a:ext cx="3942874" cy="22860"/>
          </a:xfrm>
          <a:prstGeom prst="rect">
            <a:avLst/>
          </a:prstGeom>
          <a:solidFill>
            <a:srgbClr val="1C9770"/>
          </a:solidFill>
          <a:ln/>
        </p:spPr>
        <p:txBody>
          <a:bodyPr/>
          <a:lstStyle/>
          <a:p>
            <a:endParaRPr lang="en-GB"/>
          </a:p>
        </p:txBody>
      </p:sp>
      <p:sp>
        <p:nvSpPr>
          <p:cNvPr id="39" name="Text 27"/>
          <p:cNvSpPr/>
          <p:nvPr/>
        </p:nvSpPr>
        <p:spPr>
          <a:xfrm>
            <a:off x="4630579" y="5628799"/>
            <a:ext cx="2037874" cy="254794"/>
          </a:xfrm>
          <a:prstGeom prst="rect">
            <a:avLst/>
          </a:prstGeom>
          <a:noFill/>
          <a:ln/>
        </p:spPr>
        <p:txBody>
          <a:bodyPr wrap="none" lIns="0" tIns="0" rIns="0" bIns="0" rtlCol="0" anchor="t"/>
          <a:lstStyle/>
          <a:p>
            <a:pPr marL="0" indent="0" algn="l">
              <a:lnSpc>
                <a:spcPts val="2000"/>
              </a:lnSpc>
              <a:buNone/>
            </a:pPr>
            <a:r>
              <a:rPr lang="en-US" sz="1600" b="1" dirty="0" err="1">
                <a:solidFill>
                  <a:srgbClr val="464646"/>
                </a:solidFill>
                <a:latin typeface="Inter Bold" pitchFamily="34" charset="0"/>
                <a:ea typeface="Inter Bold" pitchFamily="34" charset="-122"/>
                <a:cs typeface="Inter Bold" pitchFamily="34" charset="-120"/>
              </a:rPr>
              <a:t>Nhập</a:t>
            </a:r>
            <a:r>
              <a:rPr lang="en-US" sz="1600" b="1" dirty="0">
                <a:solidFill>
                  <a:srgbClr val="464646"/>
                </a:solidFill>
                <a:latin typeface="Inter Bold" pitchFamily="34" charset="0"/>
                <a:ea typeface="Inter Bold" pitchFamily="34" charset="-122"/>
                <a:cs typeface="Inter Bold" pitchFamily="34" charset="-120"/>
              </a:rPr>
              <a:t> </a:t>
            </a:r>
            <a:r>
              <a:rPr lang="en-US" sz="1600" b="1" dirty="0" err="1">
                <a:solidFill>
                  <a:srgbClr val="464646"/>
                </a:solidFill>
                <a:latin typeface="Inter Bold" pitchFamily="34" charset="0"/>
                <a:ea typeface="Inter Bold" pitchFamily="34" charset="-122"/>
                <a:cs typeface="Inter Bold" pitchFamily="34" charset="-120"/>
              </a:rPr>
              <a:t>chỉ</a:t>
            </a:r>
            <a:r>
              <a:rPr lang="en-US" sz="1600" b="1" dirty="0">
                <a:solidFill>
                  <a:srgbClr val="464646"/>
                </a:solidFill>
                <a:latin typeface="Inter Bold" pitchFamily="34" charset="0"/>
                <a:ea typeface="Inter Bold" pitchFamily="34" charset="-122"/>
                <a:cs typeface="Inter Bold" pitchFamily="34" charset="-120"/>
              </a:rPr>
              <a:t> </a:t>
            </a:r>
            <a:r>
              <a:rPr lang="en-US" sz="1600" b="1" dirty="0" err="1">
                <a:solidFill>
                  <a:srgbClr val="464646"/>
                </a:solidFill>
                <a:latin typeface="Inter Bold" pitchFamily="34" charset="0"/>
                <a:ea typeface="Inter Bold" pitchFamily="34" charset="-122"/>
                <a:cs typeface="Inter Bold" pitchFamily="34" charset="-120"/>
              </a:rPr>
              <a:t>số</a:t>
            </a:r>
            <a:endParaRPr lang="en-US" sz="1600" dirty="0"/>
          </a:p>
        </p:txBody>
      </p:sp>
      <p:sp>
        <p:nvSpPr>
          <p:cNvPr id="40" name="Text 28"/>
          <p:cNvSpPr/>
          <p:nvPr/>
        </p:nvSpPr>
        <p:spPr>
          <a:xfrm>
            <a:off x="4630579" y="5953839"/>
            <a:ext cx="3942874" cy="448151"/>
          </a:xfrm>
          <a:prstGeom prst="rect">
            <a:avLst/>
          </a:prstGeom>
          <a:noFill/>
          <a:ln/>
        </p:spPr>
        <p:txBody>
          <a:bodyPr wrap="square" lIns="0" tIns="0" rIns="0" bIns="0" rtlCol="0" anchor="t"/>
          <a:lstStyle/>
          <a:p>
            <a:pPr marL="0" indent="0" algn="l">
              <a:lnSpc>
                <a:spcPts val="1750"/>
              </a:lnSpc>
              <a:buNone/>
            </a:pPr>
            <a:r>
              <a:rPr lang="en-US" sz="1250">
                <a:solidFill>
                  <a:srgbClr val="464646"/>
                </a:solidFill>
                <a:latin typeface="Inter Medium" pitchFamily="34" charset="0"/>
                <a:ea typeface="Inter Medium" pitchFamily="34" charset="-122"/>
                <a:cs typeface="Inter Medium" pitchFamily="34" charset="-120"/>
              </a:rPr>
              <a:t>Điền thông tin cần thiết và lưu giá trị theo năm cho từng chỉ số.</a:t>
            </a:r>
            <a:endParaRPr lang="en-US" sz="1250"/>
          </a:p>
        </p:txBody>
      </p:sp>
      <p:sp>
        <p:nvSpPr>
          <p:cNvPr id="42" name="Shape 29"/>
          <p:cNvSpPr/>
          <p:nvPr/>
        </p:nvSpPr>
        <p:spPr>
          <a:xfrm>
            <a:off x="570548" y="6895386"/>
            <a:ext cx="8002905" cy="22860"/>
          </a:xfrm>
          <a:prstGeom prst="rect">
            <a:avLst/>
          </a:prstGeom>
          <a:solidFill>
            <a:srgbClr val="1C9770"/>
          </a:solidFill>
          <a:ln/>
        </p:spPr>
        <p:txBody>
          <a:bodyPr/>
          <a:lstStyle/>
          <a:p>
            <a:endParaRPr lang="en-GB"/>
          </a:p>
        </p:txBody>
      </p:sp>
      <p:sp>
        <p:nvSpPr>
          <p:cNvPr id="43" name="Text 30"/>
          <p:cNvSpPr/>
          <p:nvPr/>
        </p:nvSpPr>
        <p:spPr>
          <a:xfrm>
            <a:off x="570548" y="7022544"/>
            <a:ext cx="2037874" cy="254794"/>
          </a:xfrm>
          <a:prstGeom prst="rect">
            <a:avLst/>
          </a:prstGeom>
          <a:noFill/>
          <a:ln/>
        </p:spPr>
        <p:txBody>
          <a:bodyPr wrap="none" lIns="0" tIns="0" rIns="0" bIns="0" rtlCol="0" anchor="t"/>
          <a:lstStyle/>
          <a:p>
            <a:pPr marL="0" indent="0" algn="l">
              <a:lnSpc>
                <a:spcPts val="2000"/>
              </a:lnSpc>
              <a:buNone/>
            </a:pPr>
            <a:r>
              <a:rPr lang="en-US" sz="1600" b="1" dirty="0" err="1">
                <a:solidFill>
                  <a:srgbClr val="464646"/>
                </a:solidFill>
                <a:latin typeface="Inter Bold" pitchFamily="34" charset="0"/>
                <a:ea typeface="Inter Bold" pitchFamily="34" charset="-122"/>
              </a:rPr>
              <a:t>Đồng</a:t>
            </a:r>
            <a:r>
              <a:rPr lang="en-US" sz="1600" b="1" dirty="0">
                <a:solidFill>
                  <a:srgbClr val="464646"/>
                </a:solidFill>
                <a:latin typeface="Inter Bold" pitchFamily="34" charset="0"/>
                <a:ea typeface="Inter Bold" pitchFamily="34" charset="-122"/>
              </a:rPr>
              <a:t> </a:t>
            </a:r>
            <a:r>
              <a:rPr lang="en-US" sz="1600" b="1" dirty="0" err="1">
                <a:solidFill>
                  <a:srgbClr val="464646"/>
                </a:solidFill>
                <a:latin typeface="Inter Bold" pitchFamily="34" charset="0"/>
                <a:ea typeface="Inter Bold" pitchFamily="34" charset="-122"/>
              </a:rPr>
              <a:t>bộ</a:t>
            </a:r>
            <a:r>
              <a:rPr lang="en-US" sz="1600" b="1" dirty="0">
                <a:solidFill>
                  <a:srgbClr val="464646"/>
                </a:solidFill>
                <a:latin typeface="Inter Bold" pitchFamily="34" charset="0"/>
                <a:ea typeface="Inter Bold" pitchFamily="34" charset="-122"/>
              </a:rPr>
              <a:t> </a:t>
            </a:r>
            <a:r>
              <a:rPr lang="en-US" sz="1600" b="1" dirty="0" err="1">
                <a:solidFill>
                  <a:srgbClr val="464646"/>
                </a:solidFill>
                <a:latin typeface="Inter Bold" pitchFamily="34" charset="0"/>
                <a:ea typeface="Inter Bold" pitchFamily="34" charset="-122"/>
              </a:rPr>
              <a:t>dữ</a:t>
            </a:r>
            <a:r>
              <a:rPr lang="en-US" sz="1600" b="1" dirty="0">
                <a:solidFill>
                  <a:srgbClr val="464646"/>
                </a:solidFill>
                <a:latin typeface="Inter Bold" pitchFamily="34" charset="0"/>
                <a:ea typeface="Inter Bold" pitchFamily="34" charset="-122"/>
              </a:rPr>
              <a:t> </a:t>
            </a:r>
            <a:r>
              <a:rPr lang="en-US" sz="1600" b="1" dirty="0" err="1">
                <a:solidFill>
                  <a:srgbClr val="464646"/>
                </a:solidFill>
                <a:latin typeface="Inter Bold" pitchFamily="34" charset="0"/>
                <a:ea typeface="Inter Bold" pitchFamily="34" charset="-122"/>
              </a:rPr>
              <a:t>liệu</a:t>
            </a:r>
            <a:endParaRPr lang="en-US" sz="1600" dirty="0"/>
          </a:p>
        </p:txBody>
      </p:sp>
      <p:sp>
        <p:nvSpPr>
          <p:cNvPr id="44" name="Text 31"/>
          <p:cNvSpPr/>
          <p:nvPr/>
        </p:nvSpPr>
        <p:spPr>
          <a:xfrm>
            <a:off x="570548" y="7347585"/>
            <a:ext cx="8002905" cy="224076"/>
          </a:xfrm>
          <a:prstGeom prst="rect">
            <a:avLst/>
          </a:prstGeom>
          <a:noFill/>
          <a:ln/>
        </p:spPr>
        <p:txBody>
          <a:bodyPr wrap="none" lIns="0" tIns="0" rIns="0" bIns="0" rtlCol="0" anchor="t"/>
          <a:lstStyle/>
          <a:p>
            <a:pPr marL="0" indent="0" algn="l">
              <a:lnSpc>
                <a:spcPts val="1750"/>
              </a:lnSpc>
              <a:buNone/>
            </a:pPr>
            <a:r>
              <a:rPr lang="en-US" sz="1250">
                <a:solidFill>
                  <a:srgbClr val="464646"/>
                </a:solidFill>
                <a:latin typeface="Inter Medium" pitchFamily="34" charset="0"/>
                <a:ea typeface="Inter Medium" pitchFamily="34" charset="-122"/>
                <a:cs typeface="Inter Medium" pitchFamily="34" charset="-120"/>
              </a:rPr>
              <a:t>Hệ thống tự cập nhật bản ghi hiện có hoặc tạo mới khi cần.</a:t>
            </a:r>
            <a:endParaRPr lang="en-US" sz="1250"/>
          </a:p>
        </p:txBody>
      </p:sp>
      <p:pic>
        <p:nvPicPr>
          <p:cNvPr id="47" name="Picture 46">
            <a:extLst>
              <a:ext uri="{FF2B5EF4-FFF2-40B4-BE49-F238E27FC236}">
                <a16:creationId xmlns:a16="http://schemas.microsoft.com/office/drawing/2014/main" id="{A3C5FE23-EF57-A34E-12A1-AE0533F6E9F8}"/>
              </a:ext>
            </a:extLst>
          </p:cNvPr>
          <p:cNvPicPr>
            <a:picLocks noChangeAspect="1"/>
          </p:cNvPicPr>
          <p:nvPr/>
        </p:nvPicPr>
        <p:blipFill>
          <a:blip r:embed="rId5"/>
          <a:stretch>
            <a:fillRect/>
          </a:stretch>
        </p:blipFill>
        <p:spPr>
          <a:xfrm>
            <a:off x="2444706" y="2159197"/>
            <a:ext cx="195089" cy="195089"/>
          </a:xfrm>
          <a:prstGeom prst="rect">
            <a:avLst/>
          </a:prstGeom>
        </p:spPr>
      </p:pic>
      <p:pic>
        <p:nvPicPr>
          <p:cNvPr id="50" name="Picture 49">
            <a:extLst>
              <a:ext uri="{FF2B5EF4-FFF2-40B4-BE49-F238E27FC236}">
                <a16:creationId xmlns:a16="http://schemas.microsoft.com/office/drawing/2014/main" id="{936C6E10-0A7B-F387-2266-EFC71AAEDB88}"/>
              </a:ext>
            </a:extLst>
          </p:cNvPr>
          <p:cNvPicPr>
            <a:picLocks noChangeAspect="1"/>
          </p:cNvPicPr>
          <p:nvPr/>
        </p:nvPicPr>
        <p:blipFill>
          <a:blip r:embed="rId6"/>
          <a:stretch>
            <a:fillRect/>
          </a:stretch>
        </p:blipFill>
        <p:spPr>
          <a:xfrm>
            <a:off x="7217655" y="4017255"/>
            <a:ext cx="195089" cy="195089"/>
          </a:xfrm>
          <a:prstGeom prst="rect">
            <a:avLst/>
          </a:prstGeom>
        </p:spPr>
      </p:pic>
      <p:pic>
        <p:nvPicPr>
          <p:cNvPr id="51" name="Picture 50">
            <a:extLst>
              <a:ext uri="{FF2B5EF4-FFF2-40B4-BE49-F238E27FC236}">
                <a16:creationId xmlns:a16="http://schemas.microsoft.com/office/drawing/2014/main" id="{5311FAD1-7CC0-CA6C-6715-C792F0B872DC}"/>
              </a:ext>
            </a:extLst>
          </p:cNvPr>
          <p:cNvPicPr>
            <a:picLocks noChangeAspect="1"/>
          </p:cNvPicPr>
          <p:nvPr/>
        </p:nvPicPr>
        <p:blipFill>
          <a:blip r:embed="rId6"/>
          <a:stretch>
            <a:fillRect/>
          </a:stretch>
        </p:blipFill>
        <p:spPr>
          <a:xfrm>
            <a:off x="6504206" y="2157141"/>
            <a:ext cx="195089" cy="195089"/>
          </a:xfrm>
          <a:prstGeom prst="rect">
            <a:avLst/>
          </a:prstGeom>
        </p:spPr>
      </p:pic>
      <p:pic>
        <p:nvPicPr>
          <p:cNvPr id="54" name="Picture 53">
            <a:extLst>
              <a:ext uri="{FF2B5EF4-FFF2-40B4-BE49-F238E27FC236}">
                <a16:creationId xmlns:a16="http://schemas.microsoft.com/office/drawing/2014/main" id="{FBE3FE68-9C92-E35B-63FC-445D48E09562}"/>
              </a:ext>
            </a:extLst>
          </p:cNvPr>
          <p:cNvPicPr>
            <a:picLocks noChangeAspect="1"/>
          </p:cNvPicPr>
          <p:nvPr/>
        </p:nvPicPr>
        <p:blipFill>
          <a:blip r:embed="rId7"/>
          <a:stretch>
            <a:fillRect/>
          </a:stretch>
        </p:blipFill>
        <p:spPr>
          <a:xfrm>
            <a:off x="4474721" y="3876047"/>
            <a:ext cx="195089" cy="195089"/>
          </a:xfrm>
          <a:prstGeom prst="rect">
            <a:avLst/>
          </a:prstGeom>
        </p:spPr>
      </p:pic>
      <p:pic>
        <p:nvPicPr>
          <p:cNvPr id="57" name="Picture 56">
            <a:extLst>
              <a:ext uri="{FF2B5EF4-FFF2-40B4-BE49-F238E27FC236}">
                <a16:creationId xmlns:a16="http://schemas.microsoft.com/office/drawing/2014/main" id="{243C49DB-88A8-F4B4-A7ED-A187300F0509}"/>
              </a:ext>
            </a:extLst>
          </p:cNvPr>
          <p:cNvPicPr>
            <a:picLocks noChangeAspect="1"/>
          </p:cNvPicPr>
          <p:nvPr/>
        </p:nvPicPr>
        <p:blipFill>
          <a:blip r:embed="rId8"/>
          <a:stretch>
            <a:fillRect/>
          </a:stretch>
        </p:blipFill>
        <p:spPr>
          <a:xfrm>
            <a:off x="575035" y="5266311"/>
            <a:ext cx="158510" cy="164606"/>
          </a:xfrm>
          <a:prstGeom prst="rect">
            <a:avLst/>
          </a:prstGeom>
        </p:spPr>
      </p:pic>
      <p:pic>
        <p:nvPicPr>
          <p:cNvPr id="60" name="Picture 59">
            <a:extLst>
              <a:ext uri="{FF2B5EF4-FFF2-40B4-BE49-F238E27FC236}">
                <a16:creationId xmlns:a16="http://schemas.microsoft.com/office/drawing/2014/main" id="{0F4C0CF2-C4CD-8A5D-1ACE-6B876F290CF7}"/>
              </a:ext>
            </a:extLst>
          </p:cNvPr>
          <p:cNvPicPr>
            <a:picLocks noChangeAspect="1"/>
          </p:cNvPicPr>
          <p:nvPr/>
        </p:nvPicPr>
        <p:blipFill>
          <a:blip r:embed="rId9"/>
          <a:stretch>
            <a:fillRect/>
          </a:stretch>
        </p:blipFill>
        <p:spPr>
          <a:xfrm>
            <a:off x="4635066" y="5266311"/>
            <a:ext cx="158510" cy="164606"/>
          </a:xfrm>
          <a:prstGeom prst="rect">
            <a:avLst/>
          </a:prstGeom>
        </p:spPr>
      </p:pic>
      <p:pic>
        <p:nvPicPr>
          <p:cNvPr id="64" name="Picture 63">
            <a:extLst>
              <a:ext uri="{FF2B5EF4-FFF2-40B4-BE49-F238E27FC236}">
                <a16:creationId xmlns:a16="http://schemas.microsoft.com/office/drawing/2014/main" id="{757730C6-6B48-F745-8B50-A048090C93C9}"/>
              </a:ext>
            </a:extLst>
          </p:cNvPr>
          <p:cNvPicPr>
            <a:picLocks noChangeAspect="1"/>
          </p:cNvPicPr>
          <p:nvPr/>
        </p:nvPicPr>
        <p:blipFill>
          <a:blip r:embed="rId10"/>
          <a:stretch>
            <a:fillRect/>
          </a:stretch>
        </p:blipFill>
        <p:spPr>
          <a:xfrm>
            <a:off x="570548" y="6661666"/>
            <a:ext cx="158510" cy="164606"/>
          </a:xfrm>
          <a:prstGeom prst="rect">
            <a:avLst/>
          </a:prstGeom>
        </p:spPr>
      </p:pic>
    </p:spTree>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name="Slide 2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85000"/>
            </a:srgbClr>
          </a:solidFill>
          <a:ln/>
        </p:spPr>
        <p:txBody>
          <a:bodyPr/>
          <a:lstStyle/>
          <a:p>
            <a:endParaRPr lang="en-GB"/>
          </a:p>
        </p:txBody>
      </p:sp>
      <p:sp>
        <p:nvSpPr>
          <p:cNvPr id="4" name="Text 1"/>
          <p:cNvSpPr/>
          <p:nvPr/>
        </p:nvSpPr>
        <p:spPr>
          <a:xfrm>
            <a:off x="710256" y="72298"/>
            <a:ext cx="12901189" cy="708779"/>
          </a:xfrm>
          <a:prstGeom prst="rect">
            <a:avLst/>
          </a:prstGeom>
          <a:noFill/>
          <a:ln/>
        </p:spPr>
        <p:txBody>
          <a:bodyPr wrap="none" lIns="0" tIns="0" rIns="0" bIns="0" rtlCol="0" anchor="t"/>
          <a:lstStyle/>
          <a:p>
            <a:pPr marL="0" indent="0" algn="ctr">
              <a:lnSpc>
                <a:spcPts val="5550"/>
              </a:lnSpc>
              <a:buNone/>
            </a:pPr>
            <a:r>
              <a:rPr lang="en-US" sz="4000" b="1" dirty="0">
                <a:solidFill>
                  <a:schemeClr val="accent1"/>
                </a:solidFill>
                <a:latin typeface="Segoe UI" panose="020B0502040204020203" pitchFamily="34" charset="0"/>
                <a:ea typeface="Inter Medium" panose="020B0604020202020204" charset="0"/>
                <a:cs typeface="Segoe UI" panose="020B0502040204020203" pitchFamily="34" charset="0"/>
              </a:rPr>
              <a:t>III. PHƯƠNG ÁN TRIỂN KHAI &amp; QUẢN TRỊ VẬN HÀNH</a:t>
            </a:r>
            <a:endParaRPr lang="en-US" sz="4000" dirty="0">
              <a:solidFill>
                <a:schemeClr val="accent1"/>
              </a:solidFill>
              <a:latin typeface="Segoe UI" panose="020B0502040204020203" pitchFamily="34" charset="0"/>
              <a:ea typeface="Inter Medium" panose="020B0604020202020204" charset="0"/>
              <a:cs typeface="Segoe UI" panose="020B0502040204020203" pitchFamily="34" charset="0"/>
            </a:endParaRPr>
          </a:p>
        </p:txBody>
      </p:sp>
      <p:sp>
        <p:nvSpPr>
          <p:cNvPr id="5" name="Shape 2"/>
          <p:cNvSpPr/>
          <p:nvPr/>
        </p:nvSpPr>
        <p:spPr>
          <a:xfrm>
            <a:off x="701404" y="1006819"/>
            <a:ext cx="4196358" cy="2093714"/>
          </a:xfrm>
          <a:prstGeom prst="roundRect">
            <a:avLst>
              <a:gd name="adj" fmla="val 6988"/>
            </a:avLst>
          </a:prstGeom>
          <a:solidFill>
            <a:srgbClr val="FFFFFF"/>
          </a:solidFill>
          <a:ln w="30480">
            <a:solidFill>
              <a:srgbClr val="D8D4D4"/>
            </a:solidFill>
            <a:prstDash val="solid"/>
          </a:ln>
        </p:spPr>
        <p:txBody>
          <a:bodyPr/>
          <a:lstStyle/>
          <a:p>
            <a:endParaRPr lang="en-GB"/>
          </a:p>
        </p:txBody>
      </p:sp>
      <p:sp>
        <p:nvSpPr>
          <p:cNvPr id="6" name="Shape 3"/>
          <p:cNvSpPr/>
          <p:nvPr/>
        </p:nvSpPr>
        <p:spPr>
          <a:xfrm>
            <a:off x="670924" y="1006819"/>
            <a:ext cx="121920" cy="2093714"/>
          </a:xfrm>
          <a:prstGeom prst="roundRect">
            <a:avLst>
              <a:gd name="adj" fmla="val 27907"/>
            </a:avLst>
          </a:prstGeom>
          <a:solidFill>
            <a:srgbClr val="1C9770"/>
          </a:solidFill>
          <a:ln/>
        </p:spPr>
        <p:txBody>
          <a:bodyPr/>
          <a:lstStyle/>
          <a:p>
            <a:endParaRPr lang="en-GB"/>
          </a:p>
        </p:txBody>
      </p:sp>
      <p:sp>
        <p:nvSpPr>
          <p:cNvPr id="7" name="Text 4"/>
          <p:cNvSpPr/>
          <p:nvPr/>
        </p:nvSpPr>
        <p:spPr>
          <a:xfrm>
            <a:off x="1050138" y="1264113"/>
            <a:ext cx="2835235" cy="354330"/>
          </a:xfrm>
          <a:prstGeom prst="rect">
            <a:avLst/>
          </a:prstGeom>
          <a:noFill/>
          <a:ln/>
        </p:spPr>
        <p:txBody>
          <a:bodyPr wrap="none" lIns="0" tIns="0" rIns="0" bIns="0" rtlCol="0" anchor="t"/>
          <a:lstStyle/>
          <a:p>
            <a:pPr marL="0" indent="0" algn="l">
              <a:lnSpc>
                <a:spcPts val="2750"/>
              </a:lnSpc>
              <a:buNone/>
            </a:pPr>
            <a:r>
              <a:rPr lang="en-US" sz="2200" b="1">
                <a:solidFill>
                  <a:srgbClr val="464646"/>
                </a:solidFill>
                <a:latin typeface="Inter Bold" pitchFamily="34" charset="0"/>
                <a:ea typeface="Inter Bold" pitchFamily="34" charset="-122"/>
                <a:cs typeface="Inter Bold" pitchFamily="34" charset="-120"/>
              </a:rPr>
              <a:t>Lộ trình triển khai</a:t>
            </a:r>
            <a:endParaRPr lang="en-US" sz="2200"/>
          </a:p>
        </p:txBody>
      </p:sp>
      <p:sp>
        <p:nvSpPr>
          <p:cNvPr id="8" name="Text 5"/>
          <p:cNvSpPr/>
          <p:nvPr/>
        </p:nvSpPr>
        <p:spPr>
          <a:xfrm>
            <a:off x="1050138" y="1754531"/>
            <a:ext cx="3590330" cy="1088708"/>
          </a:xfrm>
          <a:prstGeom prst="rect">
            <a:avLst/>
          </a:prstGeom>
          <a:noFill/>
          <a:ln/>
        </p:spPr>
        <p:txBody>
          <a:bodyPr wrap="square" lIns="0" tIns="0" rIns="0" bIns="0" rtlCol="0" anchor="t"/>
          <a:lstStyle/>
          <a:p>
            <a:pPr marL="0" indent="0" algn="l">
              <a:lnSpc>
                <a:spcPts val="2850"/>
              </a:lnSpc>
              <a:buNone/>
            </a:pPr>
            <a:r>
              <a:rPr lang="en-US" sz="1750" dirty="0" err="1">
                <a:solidFill>
                  <a:srgbClr val="464646"/>
                </a:solidFill>
                <a:latin typeface="Inter Medium" pitchFamily="34" charset="0"/>
                <a:ea typeface="Inter Medium" pitchFamily="34" charset="-122"/>
                <a:cs typeface="Inter Medium" pitchFamily="34" charset="-120"/>
              </a:rPr>
              <a:t>Xây</a:t>
            </a:r>
            <a:r>
              <a:rPr lang="en-US" sz="1750" dirty="0">
                <a:solidFill>
                  <a:srgbClr val="464646"/>
                </a:solidFill>
                <a:latin typeface="Inter Medium" pitchFamily="34" charset="0"/>
                <a:ea typeface="Inter Medium" pitchFamily="34" charset="-122"/>
                <a:cs typeface="Inter Medium" pitchFamily="34" charset="-120"/>
              </a:rPr>
              <a:t> </a:t>
            </a:r>
            <a:r>
              <a:rPr lang="en-US" sz="1750" dirty="0" err="1">
                <a:solidFill>
                  <a:srgbClr val="464646"/>
                </a:solidFill>
                <a:latin typeface="Inter Medium" pitchFamily="34" charset="0"/>
                <a:ea typeface="Inter Medium" pitchFamily="34" charset="-122"/>
                <a:cs typeface="Inter Medium" pitchFamily="34" charset="-120"/>
              </a:rPr>
              <a:t>dựng</a:t>
            </a:r>
            <a:r>
              <a:rPr lang="en-US" sz="1750" dirty="0">
                <a:solidFill>
                  <a:srgbClr val="464646"/>
                </a:solidFill>
                <a:latin typeface="Inter Medium" pitchFamily="34" charset="0"/>
                <a:ea typeface="Inter Medium" pitchFamily="34" charset="-122"/>
                <a:cs typeface="Inter Medium" pitchFamily="34" charset="-120"/>
              </a:rPr>
              <a:t> </a:t>
            </a:r>
            <a:r>
              <a:rPr lang="en-US" sz="1750" dirty="0" err="1">
                <a:solidFill>
                  <a:srgbClr val="464646"/>
                </a:solidFill>
                <a:latin typeface="Inter Medium" pitchFamily="34" charset="0"/>
                <a:ea typeface="Inter Medium" pitchFamily="34" charset="-122"/>
                <a:cs typeface="Inter Medium" pitchFamily="34" charset="-120"/>
              </a:rPr>
              <a:t>kế</a:t>
            </a:r>
            <a:r>
              <a:rPr lang="en-US" sz="1750" dirty="0">
                <a:solidFill>
                  <a:srgbClr val="464646"/>
                </a:solidFill>
                <a:latin typeface="Inter Medium" pitchFamily="34" charset="0"/>
                <a:ea typeface="Inter Medium" pitchFamily="34" charset="-122"/>
                <a:cs typeface="Inter Medium" pitchFamily="34" charset="-120"/>
              </a:rPr>
              <a:t> </a:t>
            </a:r>
            <a:r>
              <a:rPr lang="en-US" sz="1750" dirty="0" err="1">
                <a:solidFill>
                  <a:srgbClr val="464646"/>
                </a:solidFill>
                <a:latin typeface="Inter Medium" pitchFamily="34" charset="0"/>
                <a:ea typeface="Inter Medium" pitchFamily="34" charset="-122"/>
                <a:cs typeface="Inter Medium" pitchFamily="34" charset="-120"/>
              </a:rPr>
              <a:t>hoạch</a:t>
            </a:r>
            <a:r>
              <a:rPr lang="en-US" sz="1750" dirty="0">
                <a:solidFill>
                  <a:srgbClr val="464646"/>
                </a:solidFill>
                <a:latin typeface="Inter Medium" pitchFamily="34" charset="0"/>
                <a:ea typeface="Inter Medium" pitchFamily="34" charset="-122"/>
                <a:cs typeface="Inter Medium" pitchFamily="34" charset="-120"/>
              </a:rPr>
              <a:t> </a:t>
            </a:r>
            <a:r>
              <a:rPr lang="en-US" sz="1750" dirty="0" err="1">
                <a:solidFill>
                  <a:srgbClr val="464646"/>
                </a:solidFill>
                <a:latin typeface="Inter Medium" pitchFamily="34" charset="0"/>
                <a:ea typeface="Inter Medium" pitchFamily="34" charset="-122"/>
                <a:cs typeface="Inter Medium" pitchFamily="34" charset="-120"/>
              </a:rPr>
              <a:t>theo</a:t>
            </a:r>
            <a:r>
              <a:rPr lang="en-US" sz="1750" dirty="0">
                <a:solidFill>
                  <a:srgbClr val="464646"/>
                </a:solidFill>
                <a:latin typeface="Inter Medium" pitchFamily="34" charset="0"/>
                <a:ea typeface="Inter Medium" pitchFamily="34" charset="-122"/>
                <a:cs typeface="Inter Medium" pitchFamily="34" charset="-120"/>
              </a:rPr>
              <a:t> </a:t>
            </a:r>
            <a:r>
              <a:rPr lang="en-US" sz="1750" dirty="0" err="1">
                <a:solidFill>
                  <a:srgbClr val="464646"/>
                </a:solidFill>
                <a:latin typeface="Inter Medium" pitchFamily="34" charset="0"/>
                <a:ea typeface="Inter Medium" pitchFamily="34" charset="-122"/>
                <a:cs typeface="Inter Medium" pitchFamily="34" charset="-120"/>
              </a:rPr>
              <a:t>từng</a:t>
            </a:r>
            <a:r>
              <a:rPr lang="en-US" sz="1750" dirty="0">
                <a:solidFill>
                  <a:srgbClr val="464646"/>
                </a:solidFill>
                <a:latin typeface="Inter Medium" pitchFamily="34" charset="0"/>
                <a:ea typeface="Inter Medium" pitchFamily="34" charset="-122"/>
                <a:cs typeface="Inter Medium" pitchFamily="34" charset="-120"/>
              </a:rPr>
              <a:t> </a:t>
            </a:r>
            <a:r>
              <a:rPr lang="en-US" sz="1750" dirty="0" err="1">
                <a:solidFill>
                  <a:srgbClr val="464646"/>
                </a:solidFill>
                <a:latin typeface="Inter Medium" pitchFamily="34" charset="0"/>
                <a:ea typeface="Inter Medium" pitchFamily="34" charset="-122"/>
                <a:cs typeface="Inter Medium" pitchFamily="34" charset="-120"/>
              </a:rPr>
              <a:t>giai</a:t>
            </a:r>
            <a:r>
              <a:rPr lang="en-US" sz="1750" dirty="0">
                <a:solidFill>
                  <a:srgbClr val="464646"/>
                </a:solidFill>
                <a:latin typeface="Inter Medium" pitchFamily="34" charset="0"/>
                <a:ea typeface="Inter Medium" pitchFamily="34" charset="-122"/>
                <a:cs typeface="Inter Medium" pitchFamily="34" charset="-120"/>
              </a:rPr>
              <a:t> </a:t>
            </a:r>
            <a:r>
              <a:rPr lang="en-US" sz="1750" dirty="0" err="1">
                <a:solidFill>
                  <a:srgbClr val="464646"/>
                </a:solidFill>
                <a:latin typeface="Inter Medium" pitchFamily="34" charset="0"/>
                <a:ea typeface="Inter Medium" pitchFamily="34" charset="-122"/>
                <a:cs typeface="Inter Medium" pitchFamily="34" charset="-120"/>
              </a:rPr>
              <a:t>đoạn</a:t>
            </a:r>
            <a:r>
              <a:rPr lang="en-US" sz="1750" dirty="0">
                <a:solidFill>
                  <a:srgbClr val="464646"/>
                </a:solidFill>
                <a:latin typeface="Inter Medium" pitchFamily="34" charset="0"/>
                <a:ea typeface="Inter Medium" pitchFamily="34" charset="-122"/>
                <a:cs typeface="Inter Medium" pitchFamily="34" charset="-120"/>
              </a:rPr>
              <a:t> </a:t>
            </a:r>
            <a:r>
              <a:rPr lang="en-US" sz="1750" dirty="0" err="1">
                <a:solidFill>
                  <a:srgbClr val="464646"/>
                </a:solidFill>
                <a:latin typeface="Inter Medium" pitchFamily="34" charset="0"/>
                <a:ea typeface="Inter Medium" pitchFamily="34" charset="-122"/>
                <a:cs typeface="Inter Medium" pitchFamily="34" charset="-120"/>
              </a:rPr>
              <a:t>rõ</a:t>
            </a:r>
            <a:r>
              <a:rPr lang="en-US" sz="1750" dirty="0">
                <a:solidFill>
                  <a:srgbClr val="464646"/>
                </a:solidFill>
                <a:latin typeface="Inter Medium" pitchFamily="34" charset="0"/>
                <a:ea typeface="Inter Medium" pitchFamily="34" charset="-122"/>
                <a:cs typeface="Inter Medium" pitchFamily="34" charset="-120"/>
              </a:rPr>
              <a:t> </a:t>
            </a:r>
            <a:r>
              <a:rPr lang="en-US" sz="1750" dirty="0" err="1">
                <a:solidFill>
                  <a:srgbClr val="464646"/>
                </a:solidFill>
                <a:latin typeface="Inter Medium" pitchFamily="34" charset="0"/>
                <a:ea typeface="Inter Medium" pitchFamily="34" charset="-122"/>
                <a:cs typeface="Inter Medium" pitchFamily="34" charset="-120"/>
              </a:rPr>
              <a:t>ràng</a:t>
            </a:r>
            <a:r>
              <a:rPr lang="en-US" sz="1750" dirty="0">
                <a:solidFill>
                  <a:srgbClr val="464646"/>
                </a:solidFill>
                <a:latin typeface="Inter Medium" pitchFamily="34" charset="0"/>
                <a:ea typeface="Inter Medium" pitchFamily="34" charset="-122"/>
                <a:cs typeface="Inter Medium" pitchFamily="34" charset="-120"/>
              </a:rPr>
              <a:t>, </a:t>
            </a:r>
            <a:r>
              <a:rPr lang="en-US" sz="1750" dirty="0" err="1">
                <a:solidFill>
                  <a:srgbClr val="464646"/>
                </a:solidFill>
                <a:latin typeface="Inter Medium" pitchFamily="34" charset="0"/>
                <a:ea typeface="Inter Medium" pitchFamily="34" charset="-122"/>
                <a:cs typeface="Inter Medium" pitchFamily="34" charset="-120"/>
              </a:rPr>
              <a:t>ưu</a:t>
            </a:r>
            <a:r>
              <a:rPr lang="en-US" sz="1750" dirty="0">
                <a:solidFill>
                  <a:srgbClr val="464646"/>
                </a:solidFill>
                <a:latin typeface="Inter Medium" pitchFamily="34" charset="0"/>
                <a:ea typeface="Inter Medium" pitchFamily="34" charset="-122"/>
                <a:cs typeface="Inter Medium" pitchFamily="34" charset="-120"/>
              </a:rPr>
              <a:t> </a:t>
            </a:r>
            <a:r>
              <a:rPr lang="en-US" sz="1750" dirty="0" err="1">
                <a:solidFill>
                  <a:srgbClr val="464646"/>
                </a:solidFill>
                <a:latin typeface="Inter Medium" pitchFamily="34" charset="0"/>
                <a:ea typeface="Inter Medium" pitchFamily="34" charset="-122"/>
                <a:cs typeface="Inter Medium" pitchFamily="34" charset="-120"/>
              </a:rPr>
              <a:t>tiên</a:t>
            </a:r>
            <a:r>
              <a:rPr lang="en-US" sz="1750" dirty="0">
                <a:solidFill>
                  <a:srgbClr val="464646"/>
                </a:solidFill>
                <a:latin typeface="Inter Medium" pitchFamily="34" charset="0"/>
                <a:ea typeface="Inter Medium" pitchFamily="34" charset="-122"/>
                <a:cs typeface="Inter Medium" pitchFamily="34" charset="-120"/>
              </a:rPr>
              <a:t> </a:t>
            </a:r>
            <a:r>
              <a:rPr lang="en-US" sz="1750" dirty="0" err="1">
                <a:solidFill>
                  <a:srgbClr val="464646"/>
                </a:solidFill>
                <a:latin typeface="Inter Medium" pitchFamily="34" charset="0"/>
                <a:ea typeface="Inter Medium" pitchFamily="34" charset="-122"/>
                <a:cs typeface="Inter Medium" pitchFamily="34" charset="-120"/>
              </a:rPr>
              <a:t>tính</a:t>
            </a:r>
            <a:r>
              <a:rPr lang="en-US" sz="1750" dirty="0">
                <a:solidFill>
                  <a:srgbClr val="464646"/>
                </a:solidFill>
                <a:latin typeface="Inter Medium" pitchFamily="34" charset="0"/>
                <a:ea typeface="Inter Medium" pitchFamily="34" charset="-122"/>
                <a:cs typeface="Inter Medium" pitchFamily="34" charset="-120"/>
              </a:rPr>
              <a:t> </a:t>
            </a:r>
            <a:r>
              <a:rPr lang="en-US" sz="1750" dirty="0" err="1">
                <a:solidFill>
                  <a:srgbClr val="464646"/>
                </a:solidFill>
                <a:latin typeface="Inter Medium" pitchFamily="34" charset="0"/>
                <a:ea typeface="Inter Medium" pitchFamily="34" charset="-122"/>
                <a:cs typeface="Inter Medium" pitchFamily="34" charset="-120"/>
              </a:rPr>
              <a:t>ổn</a:t>
            </a:r>
            <a:r>
              <a:rPr lang="en-US" sz="1750" dirty="0">
                <a:solidFill>
                  <a:srgbClr val="464646"/>
                </a:solidFill>
                <a:latin typeface="Inter Medium" pitchFamily="34" charset="0"/>
                <a:ea typeface="Inter Medium" pitchFamily="34" charset="-122"/>
                <a:cs typeface="Inter Medium" pitchFamily="34" charset="-120"/>
              </a:rPr>
              <a:t> </a:t>
            </a:r>
            <a:r>
              <a:rPr lang="en-US" sz="1750" dirty="0" err="1">
                <a:solidFill>
                  <a:srgbClr val="464646"/>
                </a:solidFill>
                <a:latin typeface="Inter Medium" pitchFamily="34" charset="0"/>
                <a:ea typeface="Inter Medium" pitchFamily="34" charset="-122"/>
                <a:cs typeface="Inter Medium" pitchFamily="34" charset="-120"/>
              </a:rPr>
              <a:t>định</a:t>
            </a:r>
            <a:r>
              <a:rPr lang="en-US" sz="1750" dirty="0">
                <a:solidFill>
                  <a:srgbClr val="464646"/>
                </a:solidFill>
                <a:latin typeface="Inter Medium" pitchFamily="34" charset="0"/>
                <a:ea typeface="Inter Medium" pitchFamily="34" charset="-122"/>
                <a:cs typeface="Inter Medium" pitchFamily="34" charset="-120"/>
              </a:rPr>
              <a:t> </a:t>
            </a:r>
            <a:r>
              <a:rPr lang="en-US" sz="1750" dirty="0" err="1">
                <a:solidFill>
                  <a:srgbClr val="464646"/>
                </a:solidFill>
                <a:latin typeface="Inter Medium" pitchFamily="34" charset="0"/>
                <a:ea typeface="Inter Medium" pitchFamily="34" charset="-122"/>
                <a:cs typeface="Inter Medium" pitchFamily="34" charset="-120"/>
              </a:rPr>
              <a:t>và</a:t>
            </a:r>
            <a:r>
              <a:rPr lang="en-US" sz="1750" dirty="0">
                <a:solidFill>
                  <a:srgbClr val="464646"/>
                </a:solidFill>
                <a:latin typeface="Inter Medium" pitchFamily="34" charset="0"/>
                <a:ea typeface="Inter Medium" pitchFamily="34" charset="-122"/>
                <a:cs typeface="Inter Medium" pitchFamily="34" charset="-120"/>
              </a:rPr>
              <a:t> </a:t>
            </a:r>
            <a:r>
              <a:rPr lang="en-US" sz="1750" dirty="0" err="1">
                <a:solidFill>
                  <a:srgbClr val="464646"/>
                </a:solidFill>
                <a:latin typeface="Inter Medium" pitchFamily="34" charset="0"/>
                <a:ea typeface="Inter Medium" pitchFamily="34" charset="-122"/>
                <a:cs typeface="Inter Medium" pitchFamily="34" charset="-120"/>
              </a:rPr>
              <a:t>khả</a:t>
            </a:r>
            <a:r>
              <a:rPr lang="en-US" sz="1750" dirty="0">
                <a:solidFill>
                  <a:srgbClr val="464646"/>
                </a:solidFill>
                <a:latin typeface="Inter Medium" pitchFamily="34" charset="0"/>
                <a:ea typeface="Inter Medium" pitchFamily="34" charset="-122"/>
                <a:cs typeface="Inter Medium" pitchFamily="34" charset="-120"/>
              </a:rPr>
              <a:t> </a:t>
            </a:r>
            <a:r>
              <a:rPr lang="en-US" sz="1750" dirty="0" err="1">
                <a:solidFill>
                  <a:srgbClr val="464646"/>
                </a:solidFill>
                <a:latin typeface="Inter Medium" pitchFamily="34" charset="0"/>
                <a:ea typeface="Inter Medium" pitchFamily="34" charset="-122"/>
                <a:cs typeface="Inter Medium" pitchFamily="34" charset="-120"/>
              </a:rPr>
              <a:t>năng</a:t>
            </a:r>
            <a:r>
              <a:rPr lang="en-US" sz="1750" dirty="0">
                <a:solidFill>
                  <a:srgbClr val="464646"/>
                </a:solidFill>
                <a:latin typeface="Inter Medium" pitchFamily="34" charset="0"/>
                <a:ea typeface="Inter Medium" pitchFamily="34" charset="-122"/>
                <a:cs typeface="Inter Medium" pitchFamily="34" charset="-120"/>
              </a:rPr>
              <a:t> </a:t>
            </a:r>
            <a:r>
              <a:rPr lang="en-US" sz="1750" dirty="0" err="1">
                <a:solidFill>
                  <a:srgbClr val="464646"/>
                </a:solidFill>
                <a:latin typeface="Inter Medium" pitchFamily="34" charset="0"/>
                <a:ea typeface="Inter Medium" pitchFamily="34" charset="-122"/>
                <a:cs typeface="Inter Medium" pitchFamily="34" charset="-120"/>
              </a:rPr>
              <a:t>mở</a:t>
            </a:r>
            <a:r>
              <a:rPr lang="en-US" sz="1750" dirty="0">
                <a:solidFill>
                  <a:srgbClr val="464646"/>
                </a:solidFill>
                <a:latin typeface="Inter Medium" pitchFamily="34" charset="0"/>
                <a:ea typeface="Inter Medium" pitchFamily="34" charset="-122"/>
                <a:cs typeface="Inter Medium" pitchFamily="34" charset="-120"/>
              </a:rPr>
              <a:t> </a:t>
            </a:r>
            <a:r>
              <a:rPr lang="en-US" sz="1750" dirty="0" err="1">
                <a:solidFill>
                  <a:srgbClr val="464646"/>
                </a:solidFill>
                <a:latin typeface="Inter Medium" pitchFamily="34" charset="0"/>
                <a:ea typeface="Inter Medium" pitchFamily="34" charset="-122"/>
                <a:cs typeface="Inter Medium" pitchFamily="34" charset="-120"/>
              </a:rPr>
              <a:t>rộng</a:t>
            </a:r>
            <a:r>
              <a:rPr lang="en-US" sz="1750" dirty="0">
                <a:solidFill>
                  <a:srgbClr val="464646"/>
                </a:solidFill>
                <a:latin typeface="Inter Medium" pitchFamily="34" charset="0"/>
                <a:ea typeface="Inter Medium" pitchFamily="34" charset="-122"/>
                <a:cs typeface="Inter Medium" pitchFamily="34" charset="-120"/>
              </a:rPr>
              <a:t>.</a:t>
            </a:r>
            <a:endParaRPr lang="en-US" sz="1750" dirty="0"/>
          </a:p>
        </p:txBody>
      </p:sp>
      <p:sp>
        <p:nvSpPr>
          <p:cNvPr id="9" name="Shape 6"/>
          <p:cNvSpPr/>
          <p:nvPr/>
        </p:nvSpPr>
        <p:spPr>
          <a:xfrm>
            <a:off x="5124576" y="1006819"/>
            <a:ext cx="4196358" cy="2093714"/>
          </a:xfrm>
          <a:prstGeom prst="roundRect">
            <a:avLst>
              <a:gd name="adj" fmla="val 6988"/>
            </a:avLst>
          </a:prstGeom>
          <a:solidFill>
            <a:srgbClr val="FFFFFF"/>
          </a:solidFill>
          <a:ln w="30480">
            <a:solidFill>
              <a:srgbClr val="D8D4D4"/>
            </a:solidFill>
            <a:prstDash val="solid"/>
          </a:ln>
        </p:spPr>
        <p:txBody>
          <a:bodyPr/>
          <a:lstStyle/>
          <a:p>
            <a:endParaRPr lang="en-GB"/>
          </a:p>
        </p:txBody>
      </p:sp>
      <p:sp>
        <p:nvSpPr>
          <p:cNvPr id="10" name="Shape 7"/>
          <p:cNvSpPr/>
          <p:nvPr/>
        </p:nvSpPr>
        <p:spPr>
          <a:xfrm>
            <a:off x="5094096" y="1006819"/>
            <a:ext cx="121920" cy="2093714"/>
          </a:xfrm>
          <a:prstGeom prst="roundRect">
            <a:avLst>
              <a:gd name="adj" fmla="val 27907"/>
            </a:avLst>
          </a:prstGeom>
          <a:solidFill>
            <a:srgbClr val="1C9770"/>
          </a:solidFill>
          <a:ln/>
        </p:spPr>
        <p:txBody>
          <a:bodyPr/>
          <a:lstStyle/>
          <a:p>
            <a:endParaRPr lang="en-GB"/>
          </a:p>
        </p:txBody>
      </p:sp>
      <p:sp>
        <p:nvSpPr>
          <p:cNvPr id="11" name="Text 8"/>
          <p:cNvSpPr/>
          <p:nvPr/>
        </p:nvSpPr>
        <p:spPr>
          <a:xfrm>
            <a:off x="5473310" y="1264113"/>
            <a:ext cx="2835235" cy="354330"/>
          </a:xfrm>
          <a:prstGeom prst="rect">
            <a:avLst/>
          </a:prstGeom>
          <a:noFill/>
          <a:ln/>
        </p:spPr>
        <p:txBody>
          <a:bodyPr wrap="none" lIns="0" tIns="0" rIns="0" bIns="0" rtlCol="0" anchor="t"/>
          <a:lstStyle/>
          <a:p>
            <a:pPr marL="0" indent="0" algn="l">
              <a:lnSpc>
                <a:spcPts val="2750"/>
              </a:lnSpc>
              <a:buNone/>
            </a:pPr>
            <a:r>
              <a:rPr lang="en-US" sz="2200" b="1">
                <a:solidFill>
                  <a:srgbClr val="464646"/>
                </a:solidFill>
                <a:latin typeface="Inter Bold" pitchFamily="34" charset="0"/>
                <a:ea typeface="Inter Bold" pitchFamily="34" charset="-122"/>
                <a:cs typeface="Inter Bold" pitchFamily="34" charset="-120"/>
              </a:rPr>
              <a:t>Phối hợp đội ngũ</a:t>
            </a:r>
            <a:endParaRPr lang="en-US" sz="2200"/>
          </a:p>
        </p:txBody>
      </p:sp>
      <p:sp>
        <p:nvSpPr>
          <p:cNvPr id="12" name="Text 9"/>
          <p:cNvSpPr/>
          <p:nvPr/>
        </p:nvSpPr>
        <p:spPr>
          <a:xfrm>
            <a:off x="5473310" y="1754531"/>
            <a:ext cx="3590330" cy="1088708"/>
          </a:xfrm>
          <a:prstGeom prst="rect">
            <a:avLst/>
          </a:prstGeom>
          <a:noFill/>
          <a:ln/>
        </p:spPr>
        <p:txBody>
          <a:bodyPr wrap="square" lIns="0" tIns="0" rIns="0" bIns="0" rtlCol="0" anchor="t"/>
          <a:lstStyle/>
          <a:p>
            <a:pPr marL="0" indent="0" algn="l">
              <a:lnSpc>
                <a:spcPts val="2850"/>
              </a:lnSpc>
              <a:buNone/>
            </a:pPr>
            <a:r>
              <a:rPr lang="en-US" sz="1750">
                <a:solidFill>
                  <a:srgbClr val="464646"/>
                </a:solidFill>
                <a:latin typeface="Inter Medium" pitchFamily="34" charset="0"/>
                <a:ea typeface="Inter Medium" pitchFamily="34" charset="-122"/>
                <a:cs typeface="Inter Medium" pitchFamily="34" charset="-120"/>
              </a:rPr>
              <a:t>Phân công trách nhiệm cụ thể giữa các bộ phận để đảm bảo tiến độ và chất lượng.</a:t>
            </a:r>
            <a:endParaRPr lang="en-US" sz="1750"/>
          </a:p>
        </p:txBody>
      </p:sp>
      <p:sp>
        <p:nvSpPr>
          <p:cNvPr id="13" name="Shape 10"/>
          <p:cNvSpPr/>
          <p:nvPr/>
        </p:nvSpPr>
        <p:spPr>
          <a:xfrm>
            <a:off x="9547747" y="1006819"/>
            <a:ext cx="4196358" cy="2093714"/>
          </a:xfrm>
          <a:prstGeom prst="roundRect">
            <a:avLst>
              <a:gd name="adj" fmla="val 6988"/>
            </a:avLst>
          </a:prstGeom>
          <a:solidFill>
            <a:srgbClr val="FFFFFF"/>
          </a:solidFill>
          <a:ln w="30480">
            <a:solidFill>
              <a:srgbClr val="D8D4D4"/>
            </a:solidFill>
            <a:prstDash val="solid"/>
          </a:ln>
        </p:spPr>
        <p:txBody>
          <a:bodyPr/>
          <a:lstStyle/>
          <a:p>
            <a:endParaRPr lang="en-GB"/>
          </a:p>
        </p:txBody>
      </p:sp>
      <p:sp>
        <p:nvSpPr>
          <p:cNvPr id="14" name="Shape 11"/>
          <p:cNvSpPr/>
          <p:nvPr/>
        </p:nvSpPr>
        <p:spPr>
          <a:xfrm>
            <a:off x="9517267" y="1006819"/>
            <a:ext cx="121920" cy="2093714"/>
          </a:xfrm>
          <a:prstGeom prst="roundRect">
            <a:avLst>
              <a:gd name="adj" fmla="val 27907"/>
            </a:avLst>
          </a:prstGeom>
          <a:solidFill>
            <a:srgbClr val="1C9770"/>
          </a:solidFill>
          <a:ln/>
        </p:spPr>
        <p:txBody>
          <a:bodyPr/>
          <a:lstStyle/>
          <a:p>
            <a:endParaRPr lang="en-GB"/>
          </a:p>
        </p:txBody>
      </p:sp>
      <p:sp>
        <p:nvSpPr>
          <p:cNvPr id="15" name="Text 12"/>
          <p:cNvSpPr/>
          <p:nvPr/>
        </p:nvSpPr>
        <p:spPr>
          <a:xfrm>
            <a:off x="9896482" y="1264113"/>
            <a:ext cx="2835235" cy="354330"/>
          </a:xfrm>
          <a:prstGeom prst="rect">
            <a:avLst/>
          </a:prstGeom>
          <a:noFill/>
          <a:ln/>
        </p:spPr>
        <p:txBody>
          <a:bodyPr wrap="none" lIns="0" tIns="0" rIns="0" bIns="0" rtlCol="0" anchor="t"/>
          <a:lstStyle/>
          <a:p>
            <a:pPr marL="0" indent="0" algn="l">
              <a:lnSpc>
                <a:spcPts val="2750"/>
              </a:lnSpc>
              <a:buNone/>
            </a:pPr>
            <a:r>
              <a:rPr lang="en-US" sz="2200" b="1">
                <a:solidFill>
                  <a:srgbClr val="464646"/>
                </a:solidFill>
                <a:latin typeface="Inter Bold" pitchFamily="34" charset="0"/>
                <a:ea typeface="Inter Bold" pitchFamily="34" charset="-122"/>
                <a:cs typeface="Inter Bold" pitchFamily="34" charset="-120"/>
              </a:rPr>
              <a:t>Kiểm soát rủi ro</a:t>
            </a:r>
            <a:endParaRPr lang="en-US" sz="2200"/>
          </a:p>
        </p:txBody>
      </p:sp>
      <p:sp>
        <p:nvSpPr>
          <p:cNvPr id="16" name="Text 13"/>
          <p:cNvSpPr/>
          <p:nvPr/>
        </p:nvSpPr>
        <p:spPr>
          <a:xfrm>
            <a:off x="9896482" y="1754531"/>
            <a:ext cx="3590330" cy="1088708"/>
          </a:xfrm>
          <a:prstGeom prst="rect">
            <a:avLst/>
          </a:prstGeom>
          <a:noFill/>
          <a:ln/>
        </p:spPr>
        <p:txBody>
          <a:bodyPr wrap="square" lIns="0" tIns="0" rIns="0" bIns="0" rtlCol="0" anchor="t"/>
          <a:lstStyle/>
          <a:p>
            <a:pPr marL="0" indent="0" algn="l">
              <a:lnSpc>
                <a:spcPts val="2850"/>
              </a:lnSpc>
              <a:buNone/>
            </a:pPr>
            <a:r>
              <a:rPr lang="en-US" sz="1750">
                <a:solidFill>
                  <a:srgbClr val="464646"/>
                </a:solidFill>
                <a:latin typeface="Inter Medium" pitchFamily="34" charset="0"/>
                <a:ea typeface="Inter Medium" pitchFamily="34" charset="-122"/>
                <a:cs typeface="Inter Medium" pitchFamily="34" charset="-120"/>
              </a:rPr>
              <a:t>Theo dõi, đánh giá và xử lý sớm các vấn đề phát sinh trong quá trình triển khai.</a:t>
            </a:r>
            <a:endParaRPr lang="en-US" sz="1750"/>
          </a:p>
        </p:txBody>
      </p:sp>
      <p:graphicFrame>
        <p:nvGraphicFramePr>
          <p:cNvPr id="32" name="Table 31">
            <a:extLst>
              <a:ext uri="{FF2B5EF4-FFF2-40B4-BE49-F238E27FC236}">
                <a16:creationId xmlns:a16="http://schemas.microsoft.com/office/drawing/2014/main" id="{57F94AA1-70E3-AD00-3EE0-37F377E27B6E}"/>
              </a:ext>
            </a:extLst>
          </p:cNvPr>
          <p:cNvGraphicFramePr>
            <a:graphicFrameLocks noGrp="1"/>
          </p:cNvGraphicFramePr>
          <p:nvPr>
            <p:extLst>
              <p:ext uri="{D42A27DB-BD31-4B8C-83A1-F6EECF244321}">
                <p14:modId xmlns:p14="http://schemas.microsoft.com/office/powerpoint/2010/main" val="3518002128"/>
              </p:ext>
            </p:extLst>
          </p:nvPr>
        </p:nvGraphicFramePr>
        <p:xfrm>
          <a:off x="751550" y="3296076"/>
          <a:ext cx="13033850" cy="4858077"/>
        </p:xfrm>
        <a:graphic>
          <a:graphicData uri="http://schemas.openxmlformats.org/drawingml/2006/table">
            <a:tbl>
              <a:tblPr firstRow="1" bandRow="1">
                <a:tableStyleId>{BC89EF96-8CEA-46FF-86C4-4CE0E7609802}</a:tableStyleId>
              </a:tblPr>
              <a:tblGrid>
                <a:gridCol w="623244">
                  <a:extLst>
                    <a:ext uri="{9D8B030D-6E8A-4147-A177-3AD203B41FA5}">
                      <a16:colId xmlns:a16="http://schemas.microsoft.com/office/drawing/2014/main" val="2634296717"/>
                    </a:ext>
                  </a:extLst>
                </a:gridCol>
                <a:gridCol w="3314700">
                  <a:extLst>
                    <a:ext uri="{9D8B030D-6E8A-4147-A177-3AD203B41FA5}">
                      <a16:colId xmlns:a16="http://schemas.microsoft.com/office/drawing/2014/main" val="2431276081"/>
                    </a:ext>
                  </a:extLst>
                </a:gridCol>
                <a:gridCol w="1663700">
                  <a:extLst>
                    <a:ext uri="{9D8B030D-6E8A-4147-A177-3AD203B41FA5}">
                      <a16:colId xmlns:a16="http://schemas.microsoft.com/office/drawing/2014/main" val="1925992236"/>
                    </a:ext>
                  </a:extLst>
                </a:gridCol>
                <a:gridCol w="1955800">
                  <a:extLst>
                    <a:ext uri="{9D8B030D-6E8A-4147-A177-3AD203B41FA5}">
                      <a16:colId xmlns:a16="http://schemas.microsoft.com/office/drawing/2014/main" val="194506810"/>
                    </a:ext>
                  </a:extLst>
                </a:gridCol>
                <a:gridCol w="5476406">
                  <a:extLst>
                    <a:ext uri="{9D8B030D-6E8A-4147-A177-3AD203B41FA5}">
                      <a16:colId xmlns:a16="http://schemas.microsoft.com/office/drawing/2014/main" val="1220908260"/>
                    </a:ext>
                  </a:extLst>
                </a:gridCol>
              </a:tblGrid>
              <a:tr h="524372">
                <a:tc>
                  <a:txBody>
                    <a:bodyPr/>
                    <a:lstStyle/>
                    <a:p>
                      <a:r>
                        <a:rPr lang="en-US" sz="2000" dirty="0">
                          <a:solidFill>
                            <a:schemeClr val="bg1"/>
                          </a:solidFill>
                        </a:rPr>
                        <a:t>STT</a:t>
                      </a:r>
                      <a:endParaRPr lang="en-US" sz="2000" dirty="0">
                        <a:solidFill>
                          <a:schemeClr val="bg1"/>
                        </a:solidFill>
                        <a:latin typeface="Inter Bold" panose="02000503000000020004" pitchFamily="2" charset="0"/>
                        <a:ea typeface="Inter Bold" panose="02000503000000020004" pitchFamily="2" charset="0"/>
                        <a:cs typeface="Segoe UI" panose="020B0502040204020203" pitchFamily="34" charset="0"/>
                      </a:endParaRPr>
                    </a:p>
                  </a:txBody>
                  <a:tcPr>
                    <a:solidFill>
                      <a:srgbClr val="0070C0"/>
                    </a:solidFill>
                  </a:tcPr>
                </a:tc>
                <a:tc>
                  <a:txBody>
                    <a:bodyPr/>
                    <a:lstStyle/>
                    <a:p>
                      <a:r>
                        <a:rPr lang="en-US" sz="2000" dirty="0" err="1">
                          <a:solidFill>
                            <a:schemeClr val="bg1"/>
                          </a:solidFill>
                        </a:rPr>
                        <a:t>Nội</a:t>
                      </a:r>
                      <a:r>
                        <a:rPr lang="en-US" sz="2000" dirty="0">
                          <a:solidFill>
                            <a:schemeClr val="bg1"/>
                          </a:solidFill>
                        </a:rPr>
                        <a:t> dung</a:t>
                      </a:r>
                      <a:endParaRPr lang="en-US" sz="2000" dirty="0">
                        <a:solidFill>
                          <a:schemeClr val="bg1"/>
                        </a:solidFill>
                        <a:latin typeface="Inter Bold" panose="02000503000000020004" pitchFamily="2" charset="0"/>
                        <a:ea typeface="Inter Bold" panose="02000503000000020004" pitchFamily="2" charset="0"/>
                        <a:cs typeface="Segoe UI" panose="020B0502040204020203" pitchFamily="34" charset="0"/>
                      </a:endParaRPr>
                    </a:p>
                  </a:txBody>
                  <a:tcPr>
                    <a:solidFill>
                      <a:srgbClr val="0070C0"/>
                    </a:solidFill>
                  </a:tcPr>
                </a:tc>
                <a:tc>
                  <a:txBody>
                    <a:bodyPr/>
                    <a:lstStyle/>
                    <a:p>
                      <a:r>
                        <a:rPr lang="en-US" sz="2000" dirty="0" err="1">
                          <a:solidFill>
                            <a:schemeClr val="bg1"/>
                          </a:solidFill>
                        </a:rPr>
                        <a:t>Đơn</a:t>
                      </a:r>
                      <a:r>
                        <a:rPr lang="en-US" sz="2000" dirty="0">
                          <a:solidFill>
                            <a:schemeClr val="bg1"/>
                          </a:solidFill>
                        </a:rPr>
                        <a:t> </a:t>
                      </a:r>
                      <a:r>
                        <a:rPr lang="en-US" sz="2000" dirty="0" err="1">
                          <a:solidFill>
                            <a:schemeClr val="bg1"/>
                          </a:solidFill>
                        </a:rPr>
                        <a:t>vị</a:t>
                      </a:r>
                      <a:r>
                        <a:rPr lang="en-US" sz="2000" dirty="0">
                          <a:solidFill>
                            <a:schemeClr val="bg1"/>
                          </a:solidFill>
                        </a:rPr>
                        <a:t> </a:t>
                      </a:r>
                      <a:r>
                        <a:rPr lang="en-US" sz="2000" dirty="0" err="1">
                          <a:solidFill>
                            <a:schemeClr val="bg1"/>
                          </a:solidFill>
                        </a:rPr>
                        <a:t>chủ</a:t>
                      </a:r>
                      <a:r>
                        <a:rPr lang="en-US" sz="2000" dirty="0">
                          <a:solidFill>
                            <a:schemeClr val="bg1"/>
                          </a:solidFill>
                        </a:rPr>
                        <a:t> </a:t>
                      </a:r>
                      <a:r>
                        <a:rPr lang="en-US" sz="2000" dirty="0" err="1">
                          <a:solidFill>
                            <a:schemeClr val="bg1"/>
                          </a:solidFill>
                        </a:rPr>
                        <a:t>trì</a:t>
                      </a:r>
                      <a:endParaRPr lang="en-US" sz="2000" dirty="0">
                        <a:solidFill>
                          <a:schemeClr val="bg1"/>
                        </a:solidFill>
                        <a:latin typeface="Inter Bold" panose="02000503000000020004" pitchFamily="2" charset="0"/>
                        <a:ea typeface="Inter Bold" panose="02000503000000020004" pitchFamily="2" charset="0"/>
                        <a:cs typeface="Segoe UI" panose="020B0502040204020203" pitchFamily="34" charset="0"/>
                      </a:endParaRPr>
                    </a:p>
                  </a:txBody>
                  <a:tcPr>
                    <a:solidFill>
                      <a:srgbClr val="0070C0"/>
                    </a:solidFill>
                  </a:tcPr>
                </a:tc>
                <a:tc>
                  <a:txBody>
                    <a:bodyPr/>
                    <a:lstStyle/>
                    <a:p>
                      <a:r>
                        <a:rPr lang="en-US" sz="2000" dirty="0" err="1">
                          <a:solidFill>
                            <a:schemeClr val="bg1"/>
                          </a:solidFill>
                        </a:rPr>
                        <a:t>Đơn</a:t>
                      </a:r>
                      <a:r>
                        <a:rPr lang="en-US" sz="2000" dirty="0">
                          <a:solidFill>
                            <a:schemeClr val="bg1"/>
                          </a:solidFill>
                        </a:rPr>
                        <a:t> </a:t>
                      </a:r>
                      <a:r>
                        <a:rPr lang="en-US" sz="2000" dirty="0" err="1">
                          <a:solidFill>
                            <a:schemeClr val="bg1"/>
                          </a:solidFill>
                        </a:rPr>
                        <a:t>vị</a:t>
                      </a:r>
                      <a:r>
                        <a:rPr lang="en-US" sz="2000" dirty="0">
                          <a:solidFill>
                            <a:schemeClr val="bg1"/>
                          </a:solidFill>
                        </a:rPr>
                        <a:t> </a:t>
                      </a:r>
                      <a:r>
                        <a:rPr lang="en-US" sz="2000" dirty="0" err="1">
                          <a:solidFill>
                            <a:schemeClr val="bg1"/>
                          </a:solidFill>
                        </a:rPr>
                        <a:t>phối</a:t>
                      </a:r>
                      <a:r>
                        <a:rPr lang="en-US" sz="2000" dirty="0">
                          <a:solidFill>
                            <a:schemeClr val="bg1"/>
                          </a:solidFill>
                        </a:rPr>
                        <a:t> </a:t>
                      </a:r>
                      <a:r>
                        <a:rPr lang="en-US" sz="2000" dirty="0" err="1">
                          <a:solidFill>
                            <a:schemeClr val="bg1"/>
                          </a:solidFill>
                        </a:rPr>
                        <a:t>hợp</a:t>
                      </a:r>
                      <a:endParaRPr lang="en-US" sz="2000" dirty="0">
                        <a:solidFill>
                          <a:schemeClr val="bg1"/>
                        </a:solidFill>
                        <a:latin typeface="Inter Bold" panose="02000503000000020004" pitchFamily="2" charset="0"/>
                        <a:ea typeface="Inter Bold" panose="02000503000000020004" pitchFamily="2" charset="0"/>
                        <a:cs typeface="Segoe UI" panose="020B0502040204020203" pitchFamily="34" charset="0"/>
                      </a:endParaRPr>
                    </a:p>
                  </a:txBody>
                  <a:tcPr>
                    <a:solidFill>
                      <a:srgbClr val="0070C0"/>
                    </a:solidFill>
                  </a:tcPr>
                </a:tc>
                <a:tc>
                  <a:txBody>
                    <a:bodyPr/>
                    <a:lstStyle/>
                    <a:p>
                      <a:r>
                        <a:rPr lang="en-US" sz="2000" dirty="0">
                          <a:solidFill>
                            <a:schemeClr val="bg1"/>
                          </a:solidFill>
                        </a:rPr>
                        <a:t>Ghi chú</a:t>
                      </a:r>
                      <a:endParaRPr lang="en-US" sz="2000" dirty="0">
                        <a:solidFill>
                          <a:schemeClr val="bg1"/>
                        </a:solidFill>
                        <a:latin typeface="Inter Bold" panose="02000503000000020004" pitchFamily="2" charset="0"/>
                        <a:ea typeface="Inter Bold" panose="02000503000000020004" pitchFamily="2" charset="0"/>
                        <a:cs typeface="Segoe UI" panose="020B0502040204020203" pitchFamily="34" charset="0"/>
                      </a:endParaRPr>
                    </a:p>
                  </a:txBody>
                  <a:tcPr>
                    <a:solidFill>
                      <a:srgbClr val="0070C0"/>
                    </a:solidFill>
                  </a:tcPr>
                </a:tc>
                <a:extLst>
                  <a:ext uri="{0D108BD9-81ED-4DB2-BD59-A6C34878D82A}">
                    <a16:rowId xmlns:a16="http://schemas.microsoft.com/office/drawing/2014/main" val="1844283528"/>
                  </a:ext>
                </a:extLst>
              </a:tr>
              <a:tr h="671958">
                <a:tc>
                  <a:txBody>
                    <a:bodyPr/>
                    <a:lstStyle/>
                    <a:p>
                      <a:pPr algn="ctr"/>
                      <a:r>
                        <a:rPr lang="en-US" sz="2000" dirty="0">
                          <a:latin typeface="Segoe UI" panose="020B0502040204020203" pitchFamily="34" charset="0"/>
                          <a:cs typeface="Segoe UI" panose="020B0502040204020203" pitchFamily="34" charset="0"/>
                        </a:rPr>
                        <a:t>1</a:t>
                      </a:r>
                      <a:endParaRPr lang="en-US" sz="2000" dirty="0">
                        <a:latin typeface="Segoe UI" panose="020B0502040204020203" pitchFamily="34" charset="0"/>
                        <a:ea typeface="Inter Bold" panose="02000503000000020004" pitchFamily="2" charset="0"/>
                        <a:cs typeface="Segoe UI" panose="020B0502040204020203" pitchFamily="34" charset="0"/>
                      </a:endParaRPr>
                    </a:p>
                  </a:txBody>
                  <a:tcPr/>
                </a:tc>
                <a:tc>
                  <a:txBody>
                    <a:bodyPr/>
                    <a:lstStyle/>
                    <a:p>
                      <a:r>
                        <a:rPr lang="en-US" sz="2000" dirty="0" err="1">
                          <a:latin typeface="Segoe UI" panose="020B0502040204020203" pitchFamily="34" charset="0"/>
                          <a:cs typeface="Segoe UI" panose="020B0502040204020203" pitchFamily="34" charset="0"/>
                        </a:rPr>
                        <a:t>Xây</a:t>
                      </a:r>
                      <a:r>
                        <a:rPr lang="en-US" sz="2000" dirty="0">
                          <a:latin typeface="Segoe UI" panose="020B0502040204020203" pitchFamily="34" charset="0"/>
                          <a:cs typeface="Segoe UI" panose="020B0502040204020203" pitchFamily="34" charset="0"/>
                        </a:rPr>
                        <a:t> </a:t>
                      </a:r>
                      <a:r>
                        <a:rPr lang="en-US" sz="2000" dirty="0" err="1">
                          <a:latin typeface="Segoe UI" panose="020B0502040204020203" pitchFamily="34" charset="0"/>
                          <a:cs typeface="Segoe UI" panose="020B0502040204020203" pitchFamily="34" charset="0"/>
                        </a:rPr>
                        <a:t>dựng</a:t>
                      </a:r>
                      <a:r>
                        <a:rPr lang="en-US" sz="2000" dirty="0">
                          <a:latin typeface="Segoe UI" panose="020B0502040204020203" pitchFamily="34" charset="0"/>
                          <a:cs typeface="Segoe UI" panose="020B0502040204020203" pitchFamily="34" charset="0"/>
                        </a:rPr>
                        <a:t> </a:t>
                      </a:r>
                      <a:r>
                        <a:rPr lang="en-US" sz="2000" dirty="0" err="1">
                          <a:latin typeface="Segoe UI" panose="020B0502040204020203" pitchFamily="34" charset="0"/>
                          <a:cs typeface="Segoe UI" panose="020B0502040204020203" pitchFamily="34" charset="0"/>
                        </a:rPr>
                        <a:t>phần</a:t>
                      </a:r>
                      <a:r>
                        <a:rPr lang="en-US" sz="2000" dirty="0">
                          <a:latin typeface="Segoe UI" panose="020B0502040204020203" pitchFamily="34" charset="0"/>
                          <a:cs typeface="Segoe UI" panose="020B0502040204020203" pitchFamily="34" charset="0"/>
                        </a:rPr>
                        <a:t> </a:t>
                      </a:r>
                      <a:r>
                        <a:rPr lang="en-US" sz="2000" dirty="0" err="1">
                          <a:latin typeface="Segoe UI" panose="020B0502040204020203" pitchFamily="34" charset="0"/>
                          <a:cs typeface="Segoe UI" panose="020B0502040204020203" pitchFamily="34" charset="0"/>
                        </a:rPr>
                        <a:t>mềm</a:t>
                      </a:r>
                      <a:endParaRPr lang="en-US" sz="2000" dirty="0">
                        <a:latin typeface="Segoe UI" panose="020B0502040204020203" pitchFamily="34" charset="0"/>
                        <a:ea typeface="Inter Bold" panose="02000503000000020004" pitchFamily="2" charset="0"/>
                        <a:cs typeface="Segoe UI" panose="020B0502040204020203" pitchFamily="34" charset="0"/>
                      </a:endParaRPr>
                    </a:p>
                  </a:txBody>
                  <a:tcPr/>
                </a:tc>
                <a:tc>
                  <a:txBody>
                    <a:bodyPr/>
                    <a:lstStyle/>
                    <a:p>
                      <a:r>
                        <a:rPr lang="en-US" sz="2000" dirty="0">
                          <a:latin typeface="Segoe UI" panose="020B0502040204020203" pitchFamily="34" charset="0"/>
                          <a:cs typeface="Segoe UI" panose="020B0502040204020203" pitchFamily="34" charset="0"/>
                        </a:rPr>
                        <a:t>Sở KHCN</a:t>
                      </a:r>
                      <a:endParaRPr lang="en-US" sz="2000" dirty="0">
                        <a:latin typeface="Segoe UI" panose="020B0502040204020203" pitchFamily="34" charset="0"/>
                        <a:ea typeface="Inter Bold" panose="02000503000000020004" pitchFamily="2" charset="0"/>
                        <a:cs typeface="Segoe UI" panose="020B0502040204020203" pitchFamily="34" charset="0"/>
                      </a:endParaRPr>
                    </a:p>
                  </a:txBody>
                  <a:tcPr/>
                </a:tc>
                <a:tc>
                  <a:txBody>
                    <a:bodyPr/>
                    <a:lstStyle/>
                    <a:p>
                      <a:r>
                        <a:rPr lang="en-US" sz="2000" dirty="0">
                          <a:latin typeface="Segoe UI" panose="020B0502040204020203" pitchFamily="34" charset="0"/>
                          <a:cs typeface="Segoe UI" panose="020B0502040204020203" pitchFamily="34" charset="0"/>
                        </a:rPr>
                        <a:t>VNPT Ninh Bình</a:t>
                      </a:r>
                      <a:endParaRPr lang="en-US" sz="2000" dirty="0">
                        <a:latin typeface="Segoe UI" panose="020B0502040204020203" pitchFamily="34" charset="0"/>
                        <a:ea typeface="Inter Bold" panose="02000503000000020004" pitchFamily="2" charset="0"/>
                        <a:cs typeface="Segoe UI" panose="020B0502040204020203" pitchFamily="34" charset="0"/>
                      </a:endParaRPr>
                    </a:p>
                  </a:txBody>
                  <a:tcPr/>
                </a:tc>
                <a:tc>
                  <a:txBody>
                    <a:bodyPr/>
                    <a:lstStyle/>
                    <a:p>
                      <a:pPr marL="342900" indent="-342900">
                        <a:buFontTx/>
                        <a:buChar char="-"/>
                      </a:pPr>
                      <a:r>
                        <a:rPr lang="en-US" sz="2000" dirty="0">
                          <a:latin typeface="Segoe UI" panose="020B0502040204020203" pitchFamily="34" charset="0"/>
                          <a:ea typeface="Inter Bold" panose="02000503000000020004" pitchFamily="2" charset="0"/>
                          <a:cs typeface="Segoe UI" panose="020B0502040204020203" pitchFamily="34" charset="0"/>
                        </a:rPr>
                        <a:t>Đáp ứng yêu cầu nghiệp vụ, trải nghiệm người dùng</a:t>
                      </a:r>
                    </a:p>
                    <a:p>
                      <a:pPr marL="342900" indent="-342900">
                        <a:buFontTx/>
                        <a:buChar char="-"/>
                      </a:pPr>
                      <a:r>
                        <a:rPr lang="en-US" sz="2000" dirty="0">
                          <a:latin typeface="Segoe UI" panose="020B0502040204020203" pitchFamily="34" charset="0"/>
                          <a:ea typeface="Inter Bold" panose="02000503000000020004" pitchFamily="2" charset="0"/>
                          <a:cs typeface="Segoe UI" panose="020B0502040204020203" pitchFamily="34" charset="0"/>
                        </a:rPr>
                        <a:t>Công nghệ hiện đại, dễ dàng nâng cấp</a:t>
                      </a:r>
                    </a:p>
                  </a:txBody>
                  <a:tcPr/>
                </a:tc>
                <a:extLst>
                  <a:ext uri="{0D108BD9-81ED-4DB2-BD59-A6C34878D82A}">
                    <a16:rowId xmlns:a16="http://schemas.microsoft.com/office/drawing/2014/main" val="2498880075"/>
                  </a:ext>
                </a:extLst>
              </a:tr>
              <a:tr h="706585">
                <a:tc>
                  <a:txBody>
                    <a:bodyPr/>
                    <a:lstStyle/>
                    <a:p>
                      <a:pPr algn="ctr"/>
                      <a:r>
                        <a:rPr lang="en-US" sz="2000" dirty="0">
                          <a:latin typeface="Segoe UI" panose="020B0502040204020203" pitchFamily="34" charset="0"/>
                          <a:cs typeface="Segoe UI" panose="020B0502040204020203" pitchFamily="34" charset="0"/>
                        </a:rPr>
                        <a:t>2</a:t>
                      </a:r>
                      <a:endParaRPr lang="en-US" sz="2000" dirty="0">
                        <a:latin typeface="Segoe UI" panose="020B0502040204020203" pitchFamily="34" charset="0"/>
                        <a:ea typeface="Inter Bold" panose="02000503000000020004" pitchFamily="2" charset="0"/>
                        <a:cs typeface="Segoe UI" panose="020B0502040204020203" pitchFamily="34" charset="0"/>
                      </a:endParaRPr>
                    </a:p>
                  </a:txBody>
                  <a:tcPr/>
                </a:tc>
                <a:tc>
                  <a:txBody>
                    <a:bodyPr/>
                    <a:lstStyle/>
                    <a:p>
                      <a:r>
                        <a:rPr lang="en-US" sz="2000" dirty="0">
                          <a:latin typeface="Segoe UI" panose="020B0502040204020203" pitchFamily="34" charset="0"/>
                          <a:cs typeface="Segoe UI" panose="020B0502040204020203" pitchFamily="34" charset="0"/>
                        </a:rPr>
                        <a:t>Chuẩn bị hạ tầng cài đặt</a:t>
                      </a:r>
                      <a:endParaRPr lang="en-US" sz="2000" dirty="0">
                        <a:latin typeface="Segoe UI" panose="020B0502040204020203" pitchFamily="34" charset="0"/>
                        <a:ea typeface="Inter Bold" panose="02000503000000020004" pitchFamily="2" charset="0"/>
                        <a:cs typeface="Segoe UI" panose="020B0502040204020203" pitchFamily="34" charset="0"/>
                      </a:endParaRPr>
                    </a:p>
                  </a:txBody>
                  <a:tcPr/>
                </a:tc>
                <a:tc>
                  <a:txBody>
                    <a:bodyPr/>
                    <a:lstStyle/>
                    <a:p>
                      <a:r>
                        <a:rPr lang="en-US" sz="2000" dirty="0">
                          <a:latin typeface="Segoe UI" panose="020B0502040204020203" pitchFamily="34" charset="0"/>
                          <a:cs typeface="Segoe UI" panose="020B0502040204020203" pitchFamily="34" charset="0"/>
                        </a:rPr>
                        <a:t>Sở KHCN</a:t>
                      </a:r>
                      <a:endParaRPr lang="en-US" sz="2000" dirty="0">
                        <a:latin typeface="Segoe UI" panose="020B0502040204020203" pitchFamily="34" charset="0"/>
                        <a:ea typeface="Inter Bold" panose="02000503000000020004" pitchFamily="2" charset="0"/>
                        <a:cs typeface="Segoe UI" panose="020B0502040204020203" pitchFamily="34" charset="0"/>
                      </a:endParaRPr>
                    </a:p>
                  </a:txBody>
                  <a:tcPr/>
                </a:tc>
                <a:tc>
                  <a:txBody>
                    <a:bodyPr/>
                    <a:lstStyle/>
                    <a:p>
                      <a:r>
                        <a:rPr lang="en-US" sz="2000" dirty="0">
                          <a:latin typeface="Segoe UI" panose="020B0502040204020203" pitchFamily="34" charset="0"/>
                          <a:cs typeface="Segoe UI" panose="020B0502040204020203" pitchFamily="34" charset="0"/>
                        </a:rPr>
                        <a:t>VNPT Ninh Bình</a:t>
                      </a:r>
                      <a:endParaRPr lang="en-US" sz="2000" dirty="0">
                        <a:latin typeface="Segoe UI" panose="020B0502040204020203" pitchFamily="34" charset="0"/>
                        <a:ea typeface="Inter Bold" panose="02000503000000020004" pitchFamily="2" charset="0"/>
                        <a:cs typeface="Segoe UI" panose="020B0502040204020203" pitchFamily="34" charset="0"/>
                      </a:endParaRPr>
                    </a:p>
                  </a:txBody>
                  <a:tcPr/>
                </a:tc>
                <a:tc>
                  <a:txBody>
                    <a:bodyPr/>
                    <a:lstStyle/>
                    <a:p>
                      <a:r>
                        <a:rPr lang="en-US" sz="2000" dirty="0">
                          <a:latin typeface="Segoe UI" panose="020B0502040204020203" pitchFamily="34" charset="0"/>
                          <a:cs typeface="Segoe UI" panose="020B0502040204020203" pitchFamily="34" charset="0"/>
                        </a:rPr>
                        <a:t>Đảm bảo ATBM và tài nguyên, cấu hình đáp ứng nhu cầu người dùng</a:t>
                      </a:r>
                      <a:endParaRPr lang="en-US" sz="2000" dirty="0">
                        <a:latin typeface="Segoe UI" panose="020B0502040204020203" pitchFamily="34" charset="0"/>
                        <a:ea typeface="Inter Bold" panose="02000503000000020004" pitchFamily="2" charset="0"/>
                        <a:cs typeface="Segoe UI" panose="020B0502040204020203" pitchFamily="34" charset="0"/>
                      </a:endParaRPr>
                    </a:p>
                  </a:txBody>
                  <a:tcPr/>
                </a:tc>
                <a:extLst>
                  <a:ext uri="{0D108BD9-81ED-4DB2-BD59-A6C34878D82A}">
                    <a16:rowId xmlns:a16="http://schemas.microsoft.com/office/drawing/2014/main" val="621430984"/>
                  </a:ext>
                </a:extLst>
              </a:tr>
              <a:tr h="947251">
                <a:tc>
                  <a:txBody>
                    <a:bodyPr/>
                    <a:lstStyle/>
                    <a:p>
                      <a:pPr algn="ctr"/>
                      <a:r>
                        <a:rPr lang="en-US" sz="2000" dirty="0">
                          <a:solidFill>
                            <a:srgbClr val="FF0000"/>
                          </a:solidFill>
                          <a:latin typeface="Segoe UI" panose="020B0502040204020203" pitchFamily="34" charset="0"/>
                          <a:cs typeface="Segoe UI" panose="020B0502040204020203" pitchFamily="34" charset="0"/>
                        </a:rPr>
                        <a:t>3</a:t>
                      </a:r>
                      <a:endParaRPr lang="en-US" sz="2000" dirty="0">
                        <a:solidFill>
                          <a:srgbClr val="FF0000"/>
                        </a:solidFill>
                        <a:latin typeface="Segoe UI" panose="020B0502040204020203" pitchFamily="34" charset="0"/>
                        <a:ea typeface="Inter Bold" panose="02000503000000020004" pitchFamily="2" charset="0"/>
                        <a:cs typeface="Segoe UI" panose="020B0502040204020203" pitchFamily="34" charset="0"/>
                      </a:endParaRPr>
                    </a:p>
                  </a:txBody>
                  <a:tcPr/>
                </a:tc>
                <a:tc>
                  <a:txBody>
                    <a:bodyPr/>
                    <a:lstStyle/>
                    <a:p>
                      <a:r>
                        <a:rPr lang="en-US" sz="2000" dirty="0">
                          <a:solidFill>
                            <a:srgbClr val="FF0000"/>
                          </a:solidFill>
                          <a:latin typeface="Segoe UI" panose="020B0502040204020203" pitchFamily="34" charset="0"/>
                          <a:cs typeface="Segoe UI" panose="020B0502040204020203" pitchFamily="34" charset="0"/>
                        </a:rPr>
                        <a:t>Triển khai cập nhật dữ liệu</a:t>
                      </a:r>
                    </a:p>
                    <a:p>
                      <a:pPr marL="342900" indent="-342900">
                        <a:buFontTx/>
                        <a:buChar char="-"/>
                      </a:pPr>
                      <a:r>
                        <a:rPr lang="en-US" sz="2000" dirty="0">
                          <a:solidFill>
                            <a:srgbClr val="FF0000"/>
                          </a:solidFill>
                          <a:latin typeface="Segoe UI" panose="020B0502040204020203" pitchFamily="34" charset="0"/>
                          <a:ea typeface="Inter Bold" panose="02000503000000020004" pitchFamily="2" charset="0"/>
                          <a:cs typeface="Segoe UI" panose="020B0502040204020203" pitchFamily="34" charset="0"/>
                        </a:rPr>
                        <a:t>Dữ liệu bản đồ nền</a:t>
                      </a:r>
                    </a:p>
                    <a:p>
                      <a:pPr marL="342900" indent="-342900">
                        <a:buFontTx/>
                        <a:buChar char="-"/>
                      </a:pPr>
                      <a:r>
                        <a:rPr lang="en-US" sz="2000" dirty="0">
                          <a:solidFill>
                            <a:srgbClr val="FF0000"/>
                          </a:solidFill>
                          <a:latin typeface="Segoe UI" panose="020B0502040204020203" pitchFamily="34" charset="0"/>
                          <a:ea typeface="Inter Bold" panose="02000503000000020004" pitchFamily="2" charset="0"/>
                          <a:cs typeface="Segoe UI" panose="020B0502040204020203" pitchFamily="34" charset="0"/>
                        </a:rPr>
                        <a:t>Dữ liệu các lớp</a:t>
                      </a:r>
                    </a:p>
                    <a:p>
                      <a:pPr marL="342900" indent="-342900">
                        <a:buFontTx/>
                        <a:buChar char="-"/>
                      </a:pPr>
                      <a:r>
                        <a:rPr lang="en-US" sz="2000" dirty="0">
                          <a:solidFill>
                            <a:srgbClr val="FF0000"/>
                          </a:solidFill>
                          <a:latin typeface="Segoe UI" panose="020B0502040204020203" pitchFamily="34" charset="0"/>
                          <a:ea typeface="Inter Bold" panose="02000503000000020004" pitchFamily="2" charset="0"/>
                          <a:cs typeface="Segoe UI" panose="020B0502040204020203" pitchFamily="34" charset="0"/>
                        </a:rPr>
                        <a:t>Thông tin khác</a:t>
                      </a:r>
                    </a:p>
                  </a:txBody>
                  <a:tcPr/>
                </a:tc>
                <a:tc>
                  <a:txBody>
                    <a:bodyPr/>
                    <a:lstStyle/>
                    <a:p>
                      <a:r>
                        <a:rPr lang="en-US" sz="2000" dirty="0">
                          <a:latin typeface="Segoe UI" panose="020B0502040204020203" pitchFamily="34" charset="0"/>
                          <a:cs typeface="Segoe UI" panose="020B0502040204020203" pitchFamily="34" charset="0"/>
                        </a:rPr>
                        <a:t>Sở KHCN</a:t>
                      </a:r>
                      <a:endParaRPr lang="en-US" sz="2000" dirty="0">
                        <a:latin typeface="Segoe UI" panose="020B0502040204020203" pitchFamily="34" charset="0"/>
                        <a:ea typeface="Inter Bold" panose="02000503000000020004" pitchFamily="2" charset="0"/>
                        <a:cs typeface="Segoe UI" panose="020B0502040204020203" pitchFamily="34" charset="0"/>
                      </a:endParaRPr>
                    </a:p>
                  </a:txBody>
                  <a:tcPr/>
                </a:tc>
                <a:tc>
                  <a:txBody>
                    <a:bodyPr/>
                    <a:lstStyle/>
                    <a:p>
                      <a:r>
                        <a:rPr lang="en-US" sz="2000" dirty="0">
                          <a:solidFill>
                            <a:srgbClr val="FF0000"/>
                          </a:solidFill>
                          <a:latin typeface="Segoe UI" panose="020B0502040204020203" pitchFamily="34" charset="0"/>
                          <a:cs typeface="Segoe UI" panose="020B0502040204020203" pitchFamily="34" charset="0"/>
                        </a:rPr>
                        <a:t>Các Xã/Phường,</a:t>
                      </a:r>
                      <a:br>
                        <a:rPr lang="en-US" sz="2000" dirty="0">
                          <a:solidFill>
                            <a:srgbClr val="FF0000"/>
                          </a:solidFill>
                          <a:latin typeface="Segoe UI" panose="020B0502040204020203" pitchFamily="34" charset="0"/>
                          <a:cs typeface="Segoe UI" panose="020B0502040204020203" pitchFamily="34" charset="0"/>
                        </a:rPr>
                      </a:br>
                      <a:r>
                        <a:rPr lang="en-US" sz="2000" dirty="0">
                          <a:solidFill>
                            <a:srgbClr val="FF0000"/>
                          </a:solidFill>
                          <a:latin typeface="Segoe UI" panose="020B0502040204020203" pitchFamily="34" charset="0"/>
                          <a:cs typeface="Segoe UI" panose="020B0502040204020203" pitchFamily="34" charset="0"/>
                        </a:rPr>
                        <a:t>VNPT Ninh Bình</a:t>
                      </a:r>
                      <a:endParaRPr lang="en-US" sz="2000" dirty="0">
                        <a:solidFill>
                          <a:srgbClr val="FF0000"/>
                        </a:solidFill>
                        <a:latin typeface="Segoe UI" panose="020B0502040204020203" pitchFamily="34" charset="0"/>
                        <a:ea typeface="Inter Bold" panose="02000503000000020004" pitchFamily="2" charset="0"/>
                        <a:cs typeface="Segoe UI" panose="020B0502040204020203" pitchFamily="34" charset="0"/>
                      </a:endParaRPr>
                    </a:p>
                  </a:txBody>
                  <a:tcPr/>
                </a:tc>
                <a:tc>
                  <a:txBody>
                    <a:bodyPr/>
                    <a:lstStyle/>
                    <a:p>
                      <a:pPr marL="342900" indent="-342900">
                        <a:buFontTx/>
                        <a:buChar char="-"/>
                      </a:pPr>
                      <a:r>
                        <a:rPr lang="en-US" sz="2000" dirty="0">
                          <a:solidFill>
                            <a:srgbClr val="FF0000"/>
                          </a:solidFill>
                          <a:latin typeface="Segoe UI" panose="020B0502040204020203" pitchFamily="34" charset="0"/>
                          <a:ea typeface="Inter Bold" panose="02000503000000020004" pitchFamily="2" charset="0"/>
                          <a:cs typeface="Segoe UI" panose="020B0502040204020203" pitchFamily="34" charset="0"/>
                        </a:rPr>
                        <a:t>Đảm bảo dữ liệu tươi sống, đầy đủ, chính xác (cập nhật thường xuyên)</a:t>
                      </a:r>
                    </a:p>
                    <a:p>
                      <a:pPr marL="342900" indent="-342900">
                        <a:buFontTx/>
                        <a:buChar char="-"/>
                      </a:pPr>
                      <a:r>
                        <a:rPr lang="en-US" sz="2000" dirty="0">
                          <a:solidFill>
                            <a:srgbClr val="FF0000"/>
                          </a:solidFill>
                          <a:latin typeface="Segoe UI" panose="020B0502040204020203" pitchFamily="34" charset="0"/>
                          <a:ea typeface="Inter Bold" panose="02000503000000020004" pitchFamily="2" charset="0"/>
                          <a:cs typeface="Segoe UI" panose="020B0502040204020203" pitchFamily="34" charset="0"/>
                        </a:rPr>
                        <a:t>Các XP chịu trách nhiệm về sự đầy đủ, chính xác dữ liệu</a:t>
                      </a:r>
                    </a:p>
                    <a:p>
                      <a:pPr marL="342900" indent="-342900">
                        <a:buFontTx/>
                        <a:buChar char="-"/>
                      </a:pPr>
                      <a:r>
                        <a:rPr lang="en-US" sz="2000" dirty="0">
                          <a:solidFill>
                            <a:srgbClr val="FF0000"/>
                          </a:solidFill>
                          <a:latin typeface="Segoe UI" panose="020B0502040204020203" pitchFamily="34" charset="0"/>
                          <a:ea typeface="Inter Bold" panose="02000503000000020004" pitchFamily="2" charset="0"/>
                          <a:cs typeface="Segoe UI" panose="020B0502040204020203" pitchFamily="34" charset="0"/>
                        </a:rPr>
                        <a:t>Sở KHCN, VNPT Ninh Bình: đảm bảo phần mềm đáp ứng chức năng cập nhật dữ liệu</a:t>
                      </a:r>
                    </a:p>
                  </a:txBody>
                  <a:tcPr/>
                </a:tc>
                <a:extLst>
                  <a:ext uri="{0D108BD9-81ED-4DB2-BD59-A6C34878D82A}">
                    <a16:rowId xmlns:a16="http://schemas.microsoft.com/office/drawing/2014/main" val="2518317622"/>
                  </a:ext>
                </a:extLst>
              </a:tr>
              <a:tr h="524372">
                <a:tc>
                  <a:txBody>
                    <a:bodyPr/>
                    <a:lstStyle/>
                    <a:p>
                      <a:pPr algn="ctr"/>
                      <a:r>
                        <a:rPr lang="en-US" sz="2000" dirty="0">
                          <a:latin typeface="Segoe UI" panose="020B0502040204020203" pitchFamily="34" charset="0"/>
                          <a:cs typeface="Segoe UI" panose="020B0502040204020203" pitchFamily="34" charset="0"/>
                        </a:rPr>
                        <a:t>4</a:t>
                      </a:r>
                      <a:endParaRPr lang="en-US" sz="2000" dirty="0">
                        <a:latin typeface="Segoe UI" panose="020B0502040204020203" pitchFamily="34" charset="0"/>
                        <a:ea typeface="Inter Bold" panose="02000503000000020004" pitchFamily="2" charset="0"/>
                        <a:cs typeface="Segoe UI" panose="020B0502040204020203" pitchFamily="34" charset="0"/>
                      </a:endParaRPr>
                    </a:p>
                  </a:txBody>
                  <a:tcPr/>
                </a:tc>
                <a:tc>
                  <a:txBody>
                    <a:bodyPr/>
                    <a:lstStyle/>
                    <a:p>
                      <a:r>
                        <a:rPr lang="en-US" sz="2000" dirty="0">
                          <a:latin typeface="Segoe UI" panose="020B0502040204020203" pitchFamily="34" charset="0"/>
                          <a:cs typeface="Segoe UI" panose="020B0502040204020203" pitchFamily="34" charset="0"/>
                        </a:rPr>
                        <a:t>Quản trị, vận hành hệ thống</a:t>
                      </a:r>
                      <a:endParaRPr lang="en-US" sz="2000" dirty="0">
                        <a:latin typeface="Segoe UI" panose="020B0502040204020203" pitchFamily="34" charset="0"/>
                        <a:ea typeface="Inter Bold" panose="02000503000000020004" pitchFamily="2" charset="0"/>
                        <a:cs typeface="Segoe UI" panose="020B0502040204020203" pitchFamily="34" charset="0"/>
                      </a:endParaRPr>
                    </a:p>
                  </a:txBody>
                  <a:tcPr/>
                </a:tc>
                <a:tc>
                  <a:txBody>
                    <a:bodyPr/>
                    <a:lstStyle/>
                    <a:p>
                      <a:r>
                        <a:rPr lang="en-US" sz="2000" dirty="0">
                          <a:latin typeface="Segoe UI" panose="020B0502040204020203" pitchFamily="34" charset="0"/>
                          <a:cs typeface="Segoe UI" panose="020B0502040204020203" pitchFamily="34" charset="0"/>
                        </a:rPr>
                        <a:t>Sở KHCN</a:t>
                      </a:r>
                      <a:endParaRPr lang="en-US" sz="2000" dirty="0">
                        <a:latin typeface="Segoe UI" panose="020B0502040204020203" pitchFamily="34" charset="0"/>
                        <a:ea typeface="Inter Bold" panose="02000503000000020004" pitchFamily="2" charset="0"/>
                        <a:cs typeface="Segoe UI" panose="020B0502040204020203" pitchFamily="34" charset="0"/>
                      </a:endParaRPr>
                    </a:p>
                  </a:txBody>
                  <a:tcPr/>
                </a:tc>
                <a:tc>
                  <a:txBody>
                    <a:bodyPr/>
                    <a:lstStyle/>
                    <a:p>
                      <a:r>
                        <a:rPr lang="en-US" sz="2000" dirty="0">
                          <a:latin typeface="Segoe UI" panose="020B0502040204020203" pitchFamily="34" charset="0"/>
                          <a:cs typeface="Segoe UI" panose="020B0502040204020203" pitchFamily="34" charset="0"/>
                        </a:rPr>
                        <a:t>VNPT Ninh Bình</a:t>
                      </a:r>
                      <a:endParaRPr lang="en-US" sz="2000" dirty="0">
                        <a:latin typeface="Segoe UI" panose="020B0502040204020203" pitchFamily="34" charset="0"/>
                        <a:ea typeface="Inter Bold" panose="02000503000000020004" pitchFamily="2" charset="0"/>
                        <a:cs typeface="Segoe UI" panose="020B0502040204020203" pitchFamily="34" charset="0"/>
                      </a:endParaRPr>
                    </a:p>
                  </a:txBody>
                  <a:tcPr/>
                </a:tc>
                <a:tc>
                  <a:txBody>
                    <a:bodyPr/>
                    <a:lstStyle/>
                    <a:p>
                      <a:r>
                        <a:rPr lang="en-US" sz="2000" dirty="0">
                          <a:latin typeface="Segoe UI" panose="020B0502040204020203" pitchFamily="34" charset="0"/>
                          <a:ea typeface="Inter Bold" panose="02000503000000020004" pitchFamily="2" charset="0"/>
                          <a:cs typeface="Segoe UI" panose="020B0502040204020203" pitchFamily="34" charset="0"/>
                        </a:rPr>
                        <a:t>- Đảm bảo hệ thống được vận hành an toàn, ổn định, đáp ứng ATBM</a:t>
                      </a:r>
                    </a:p>
                  </a:txBody>
                  <a:tcPr/>
                </a:tc>
                <a:extLst>
                  <a:ext uri="{0D108BD9-81ED-4DB2-BD59-A6C34878D82A}">
                    <a16:rowId xmlns:a16="http://schemas.microsoft.com/office/drawing/2014/main" val="1916344873"/>
                  </a:ext>
                </a:extLst>
              </a:tr>
            </a:tbl>
          </a:graphicData>
        </a:graphic>
      </p:graphicFrame>
    </p:spTree>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56642" y="759500"/>
            <a:ext cx="11663958" cy="675680"/>
          </a:xfrm>
          <a:prstGeom prst="rect">
            <a:avLst/>
          </a:prstGeom>
          <a:noFill/>
          <a:ln/>
        </p:spPr>
        <p:txBody>
          <a:bodyPr wrap="none" lIns="0" tIns="0" rIns="0" bIns="0" rtlCol="0" anchor="t"/>
          <a:lstStyle/>
          <a:p>
            <a:pPr marL="0" indent="0" algn="l">
              <a:lnSpc>
                <a:spcPts val="5300"/>
              </a:lnSpc>
              <a:buNone/>
            </a:pPr>
            <a:r>
              <a:rPr lang="en-GB" sz="4250" b="1">
                <a:solidFill>
                  <a:schemeClr val="accent1"/>
                </a:solidFill>
                <a:latin typeface="Inter Bold" pitchFamily="34" charset="0"/>
                <a:ea typeface="Inter Bold" pitchFamily="34" charset="-122"/>
              </a:rPr>
              <a:t>Đ</a:t>
            </a:r>
            <a:r>
              <a:rPr lang="en-US" sz="4250" b="1">
                <a:solidFill>
                  <a:schemeClr val="accent1"/>
                </a:solidFill>
                <a:latin typeface="Inter Bold" pitchFamily="34" charset="0"/>
                <a:ea typeface="Inter Bold" pitchFamily="34" charset="-122"/>
              </a:rPr>
              <a:t>Ề XUẤT TRIỂN KHAI HIỆU QUẢ HỆ THỐNG</a:t>
            </a:r>
            <a:endParaRPr lang="en-US" sz="4250" dirty="0">
              <a:solidFill>
                <a:schemeClr val="accent1"/>
              </a:solidFill>
            </a:endParaRPr>
          </a:p>
        </p:txBody>
      </p:sp>
      <p:sp>
        <p:nvSpPr>
          <p:cNvPr id="3" name="Text 1"/>
          <p:cNvSpPr/>
          <p:nvPr/>
        </p:nvSpPr>
        <p:spPr>
          <a:xfrm>
            <a:off x="756642" y="1847255"/>
            <a:ext cx="13117116" cy="337780"/>
          </a:xfrm>
          <a:prstGeom prst="rect">
            <a:avLst/>
          </a:prstGeom>
          <a:noFill/>
          <a:ln/>
        </p:spPr>
        <p:txBody>
          <a:bodyPr wrap="none" lIns="0" tIns="0" rIns="0" bIns="0" rtlCol="0" anchor="t"/>
          <a:lstStyle/>
          <a:p>
            <a:pPr marL="0" indent="0" algn="l">
              <a:lnSpc>
                <a:spcPts val="2650"/>
              </a:lnSpc>
              <a:buNone/>
            </a:pPr>
            <a:r>
              <a:rPr lang="en-US" sz="1700" dirty="0">
                <a:solidFill>
                  <a:srgbClr val="464646"/>
                </a:solidFill>
                <a:latin typeface="Inter Medium" pitchFamily="34" charset="0"/>
                <a:ea typeface="Inter Medium" pitchFamily="34" charset="-122"/>
                <a:cs typeface="Inter Medium" pitchFamily="34" charset="-120"/>
              </a:rPr>
              <a:t>Triển khai theo 5 bước trọng tâm để đảm bảo hệ thống vận hành ổn định, dễ sử dụng và sẵn sàng mở rộng trên toàn tỉnh.</a:t>
            </a:r>
            <a:endParaRPr lang="en-US" sz="1700" dirty="0"/>
          </a:p>
        </p:txBody>
      </p:sp>
      <p:sp>
        <p:nvSpPr>
          <p:cNvPr id="4" name="Shape 2"/>
          <p:cNvSpPr/>
          <p:nvPr/>
        </p:nvSpPr>
        <p:spPr>
          <a:xfrm>
            <a:off x="756642" y="2416850"/>
            <a:ext cx="3124795" cy="2761417"/>
          </a:xfrm>
          <a:prstGeom prst="roundRect">
            <a:avLst>
              <a:gd name="adj" fmla="val 1174"/>
            </a:avLst>
          </a:prstGeom>
          <a:solidFill>
            <a:srgbClr val="F2EEEE"/>
          </a:solidFill>
          <a:ln/>
        </p:spPr>
        <p:txBody>
          <a:bodyPr/>
          <a:lstStyle/>
          <a:p>
            <a:endParaRPr lang="en-US"/>
          </a:p>
        </p:txBody>
      </p:sp>
      <p:sp>
        <p:nvSpPr>
          <p:cNvPr id="5" name="Shape 3"/>
          <p:cNvSpPr/>
          <p:nvPr/>
        </p:nvSpPr>
        <p:spPr>
          <a:xfrm>
            <a:off x="972741" y="2632948"/>
            <a:ext cx="648533" cy="648533"/>
          </a:xfrm>
          <a:prstGeom prst="roundRect">
            <a:avLst>
              <a:gd name="adj" fmla="val 14098104"/>
            </a:avLst>
          </a:prstGeom>
          <a:solidFill>
            <a:srgbClr val="1C9770"/>
          </a:solidFill>
          <a:ln/>
        </p:spPr>
        <p:txBody>
          <a:bodyPr/>
          <a:lstStyle/>
          <a:p>
            <a:endParaRPr lang="en-US"/>
          </a:p>
        </p:txBody>
      </p:sp>
      <p:sp>
        <p:nvSpPr>
          <p:cNvPr id="7" name="Text 4"/>
          <p:cNvSpPr/>
          <p:nvPr/>
        </p:nvSpPr>
        <p:spPr>
          <a:xfrm>
            <a:off x="972741" y="3487460"/>
            <a:ext cx="2692598" cy="337780"/>
          </a:xfrm>
          <a:prstGeom prst="rect">
            <a:avLst/>
          </a:prstGeom>
          <a:noFill/>
          <a:ln/>
        </p:spPr>
        <p:txBody>
          <a:bodyPr wrap="none" lIns="0" tIns="0" rIns="0" bIns="0" rtlCol="0" anchor="t"/>
          <a:lstStyle/>
          <a:p>
            <a:pPr marL="0" indent="0" algn="l">
              <a:lnSpc>
                <a:spcPts val="2650"/>
              </a:lnSpc>
              <a:buNone/>
            </a:pPr>
            <a:r>
              <a:rPr lang="en-US" sz="2100" b="1" dirty="0">
                <a:solidFill>
                  <a:srgbClr val="464646"/>
                </a:solidFill>
                <a:latin typeface="Inter Bold" pitchFamily="34" charset="0"/>
                <a:ea typeface="Inter Bold" pitchFamily="34" charset="-122"/>
                <a:cs typeface="Inter Bold" pitchFamily="34" charset="-120"/>
              </a:rPr>
              <a:t>Chuẩn bị Kỹ thuật</a:t>
            </a:r>
            <a:endParaRPr lang="en-US" sz="2100" dirty="0"/>
          </a:p>
        </p:txBody>
      </p:sp>
      <p:sp>
        <p:nvSpPr>
          <p:cNvPr id="8" name="Text 5"/>
          <p:cNvSpPr/>
          <p:nvPr/>
        </p:nvSpPr>
        <p:spPr>
          <a:xfrm>
            <a:off x="972741" y="3948827"/>
            <a:ext cx="2692598" cy="675561"/>
          </a:xfrm>
          <a:prstGeom prst="rect">
            <a:avLst/>
          </a:prstGeom>
          <a:noFill/>
          <a:ln/>
        </p:spPr>
        <p:txBody>
          <a:bodyPr wrap="square" lIns="0" tIns="0" rIns="0" bIns="0" rtlCol="0" anchor="t"/>
          <a:lstStyle/>
          <a:p>
            <a:pPr marL="0" indent="0" algn="l">
              <a:lnSpc>
                <a:spcPts val="2650"/>
              </a:lnSpc>
              <a:buNone/>
            </a:pPr>
            <a:r>
              <a:rPr lang="en-US" sz="1700" dirty="0">
                <a:solidFill>
                  <a:srgbClr val="464646"/>
                </a:solidFill>
                <a:latin typeface="Inter Medium" pitchFamily="34" charset="0"/>
                <a:ea typeface="Inter Medium" pitchFamily="34" charset="-122"/>
                <a:cs typeface="Inter Medium" pitchFamily="34" charset="-120"/>
              </a:rPr>
              <a:t>Chuẩn bị hạ tầng, cơ sở dữ liệu, máy chủ.</a:t>
            </a:r>
            <a:endParaRPr lang="en-US" sz="1700" dirty="0"/>
          </a:p>
        </p:txBody>
      </p:sp>
      <p:sp>
        <p:nvSpPr>
          <p:cNvPr id="9" name="Shape 6"/>
          <p:cNvSpPr/>
          <p:nvPr/>
        </p:nvSpPr>
        <p:spPr>
          <a:xfrm>
            <a:off x="4097536" y="2416850"/>
            <a:ext cx="3124795" cy="2761417"/>
          </a:xfrm>
          <a:prstGeom prst="roundRect">
            <a:avLst>
              <a:gd name="adj" fmla="val 1174"/>
            </a:avLst>
          </a:prstGeom>
          <a:solidFill>
            <a:srgbClr val="F2EEEE"/>
          </a:solidFill>
          <a:ln/>
        </p:spPr>
        <p:txBody>
          <a:bodyPr/>
          <a:lstStyle/>
          <a:p>
            <a:endParaRPr lang="en-US"/>
          </a:p>
        </p:txBody>
      </p:sp>
      <p:sp>
        <p:nvSpPr>
          <p:cNvPr id="10" name="Shape 7"/>
          <p:cNvSpPr/>
          <p:nvPr/>
        </p:nvSpPr>
        <p:spPr>
          <a:xfrm>
            <a:off x="4303514" y="2632948"/>
            <a:ext cx="648533" cy="648533"/>
          </a:xfrm>
          <a:prstGeom prst="roundRect">
            <a:avLst>
              <a:gd name="adj" fmla="val 14098104"/>
            </a:avLst>
          </a:prstGeom>
          <a:solidFill>
            <a:srgbClr val="1C9770"/>
          </a:solidFill>
          <a:ln/>
        </p:spPr>
        <p:txBody>
          <a:bodyPr/>
          <a:lstStyle/>
          <a:p>
            <a:endParaRPr lang="en-US"/>
          </a:p>
        </p:txBody>
      </p:sp>
      <p:sp>
        <p:nvSpPr>
          <p:cNvPr id="12" name="Text 8"/>
          <p:cNvSpPr/>
          <p:nvPr/>
        </p:nvSpPr>
        <p:spPr>
          <a:xfrm>
            <a:off x="4303514" y="3487460"/>
            <a:ext cx="2692598" cy="337780"/>
          </a:xfrm>
          <a:prstGeom prst="rect">
            <a:avLst/>
          </a:prstGeom>
          <a:noFill/>
          <a:ln/>
        </p:spPr>
        <p:txBody>
          <a:bodyPr wrap="none" lIns="0" tIns="0" rIns="0" bIns="0" rtlCol="0" anchor="t"/>
          <a:lstStyle/>
          <a:p>
            <a:pPr marL="0" indent="0" algn="l">
              <a:lnSpc>
                <a:spcPts val="2650"/>
              </a:lnSpc>
              <a:buNone/>
            </a:pPr>
            <a:r>
              <a:rPr lang="en-US" sz="2100" b="1" dirty="0">
                <a:solidFill>
                  <a:srgbClr val="464646"/>
                </a:solidFill>
                <a:latin typeface="Inter Bold" pitchFamily="34" charset="0"/>
                <a:ea typeface="Inter Bold" pitchFamily="34" charset="-122"/>
                <a:cs typeface="Inter Bold" pitchFamily="34" charset="-120"/>
              </a:rPr>
              <a:t>Đào tạo người dùng</a:t>
            </a:r>
            <a:endParaRPr lang="en-US" sz="2100" dirty="0"/>
          </a:p>
        </p:txBody>
      </p:sp>
      <p:sp>
        <p:nvSpPr>
          <p:cNvPr id="13" name="Text 9"/>
          <p:cNvSpPr/>
          <p:nvPr/>
        </p:nvSpPr>
        <p:spPr>
          <a:xfrm>
            <a:off x="4303514" y="3948827"/>
            <a:ext cx="2692598" cy="1013341"/>
          </a:xfrm>
          <a:prstGeom prst="rect">
            <a:avLst/>
          </a:prstGeom>
          <a:noFill/>
          <a:ln/>
        </p:spPr>
        <p:txBody>
          <a:bodyPr wrap="square" lIns="0" tIns="0" rIns="0" bIns="0" rtlCol="0" anchor="t"/>
          <a:lstStyle/>
          <a:p>
            <a:pPr marL="0" indent="0" algn="l">
              <a:lnSpc>
                <a:spcPts val="2650"/>
              </a:lnSpc>
              <a:buNone/>
            </a:pPr>
            <a:r>
              <a:rPr lang="en-US" sz="1700" dirty="0">
                <a:solidFill>
                  <a:srgbClr val="464646"/>
                </a:solidFill>
                <a:latin typeface="Inter Medium" pitchFamily="34" charset="0"/>
                <a:ea typeface="Inter Medium" pitchFamily="34" charset="-122"/>
                <a:cs typeface="Inter Medium" pitchFamily="34" charset="-120"/>
              </a:rPr>
              <a:t>Hướng dẫn cán bộ xã/phường sử dụng hệ thống.</a:t>
            </a:r>
            <a:endParaRPr lang="en-US" sz="1700" dirty="0"/>
          </a:p>
        </p:txBody>
      </p:sp>
      <p:sp>
        <p:nvSpPr>
          <p:cNvPr id="14" name="Shape 10"/>
          <p:cNvSpPr/>
          <p:nvPr/>
        </p:nvSpPr>
        <p:spPr>
          <a:xfrm>
            <a:off x="7418189" y="2416850"/>
            <a:ext cx="3124795" cy="2761417"/>
          </a:xfrm>
          <a:prstGeom prst="roundRect">
            <a:avLst>
              <a:gd name="adj" fmla="val 1174"/>
            </a:avLst>
          </a:prstGeom>
          <a:solidFill>
            <a:srgbClr val="F2EEEE"/>
          </a:solidFill>
          <a:ln/>
        </p:spPr>
        <p:txBody>
          <a:bodyPr/>
          <a:lstStyle/>
          <a:p>
            <a:endParaRPr lang="en-US"/>
          </a:p>
        </p:txBody>
      </p:sp>
      <p:sp>
        <p:nvSpPr>
          <p:cNvPr id="15" name="Shape 11"/>
          <p:cNvSpPr/>
          <p:nvPr/>
        </p:nvSpPr>
        <p:spPr>
          <a:xfrm>
            <a:off x="7634288" y="2632948"/>
            <a:ext cx="648533" cy="648533"/>
          </a:xfrm>
          <a:prstGeom prst="roundRect">
            <a:avLst>
              <a:gd name="adj" fmla="val 14098104"/>
            </a:avLst>
          </a:prstGeom>
          <a:solidFill>
            <a:srgbClr val="1C9770"/>
          </a:solidFill>
          <a:ln/>
        </p:spPr>
        <p:txBody>
          <a:bodyPr/>
          <a:lstStyle/>
          <a:p>
            <a:endParaRPr lang="en-US"/>
          </a:p>
        </p:txBody>
      </p:sp>
      <p:sp>
        <p:nvSpPr>
          <p:cNvPr id="17" name="Text 12"/>
          <p:cNvSpPr/>
          <p:nvPr/>
        </p:nvSpPr>
        <p:spPr>
          <a:xfrm>
            <a:off x="7634288" y="3487460"/>
            <a:ext cx="2692598" cy="675561"/>
          </a:xfrm>
          <a:prstGeom prst="rect">
            <a:avLst/>
          </a:prstGeom>
          <a:noFill/>
          <a:ln/>
        </p:spPr>
        <p:txBody>
          <a:bodyPr wrap="square" lIns="0" tIns="0" rIns="0" bIns="0" rtlCol="0" anchor="t"/>
          <a:lstStyle/>
          <a:p>
            <a:pPr marL="0" indent="0" algn="l">
              <a:lnSpc>
                <a:spcPts val="2650"/>
              </a:lnSpc>
              <a:buNone/>
            </a:pPr>
            <a:r>
              <a:rPr lang="en-US" sz="2100" b="1" dirty="0">
                <a:solidFill>
                  <a:srgbClr val="464646"/>
                </a:solidFill>
                <a:latin typeface="Inter Bold" pitchFamily="34" charset="0"/>
                <a:ea typeface="Inter Bold" pitchFamily="34" charset="-122"/>
                <a:cs typeface="Inter Bold" pitchFamily="34" charset="-120"/>
              </a:rPr>
              <a:t>Kiểm thử &amp; Nghiệm thu</a:t>
            </a:r>
            <a:endParaRPr lang="en-US" sz="2100" dirty="0"/>
          </a:p>
        </p:txBody>
      </p:sp>
      <p:sp>
        <p:nvSpPr>
          <p:cNvPr id="18" name="Text 13"/>
          <p:cNvSpPr/>
          <p:nvPr/>
        </p:nvSpPr>
        <p:spPr>
          <a:xfrm>
            <a:off x="7634288" y="4286607"/>
            <a:ext cx="2692598" cy="675561"/>
          </a:xfrm>
          <a:prstGeom prst="rect">
            <a:avLst/>
          </a:prstGeom>
          <a:noFill/>
          <a:ln/>
        </p:spPr>
        <p:txBody>
          <a:bodyPr wrap="square" lIns="0" tIns="0" rIns="0" bIns="0" rtlCol="0" anchor="t"/>
          <a:lstStyle/>
          <a:p>
            <a:pPr marL="0" indent="0" algn="l">
              <a:lnSpc>
                <a:spcPts val="2650"/>
              </a:lnSpc>
              <a:buNone/>
            </a:pPr>
            <a:r>
              <a:rPr lang="en-US" sz="1700" dirty="0">
                <a:solidFill>
                  <a:srgbClr val="464646"/>
                </a:solidFill>
                <a:latin typeface="Inter Medium" pitchFamily="34" charset="0"/>
                <a:ea typeface="Inter Medium" pitchFamily="34" charset="-122"/>
                <a:cs typeface="Inter Medium" pitchFamily="34" charset="-120"/>
              </a:rPr>
              <a:t>Kiểm tra chức năng, hiệu suất, bảo mật.</a:t>
            </a:r>
            <a:endParaRPr lang="en-US" sz="1700" dirty="0"/>
          </a:p>
        </p:txBody>
      </p:sp>
      <p:sp>
        <p:nvSpPr>
          <p:cNvPr id="19" name="Shape 14"/>
          <p:cNvSpPr/>
          <p:nvPr/>
        </p:nvSpPr>
        <p:spPr>
          <a:xfrm>
            <a:off x="10748962" y="2416850"/>
            <a:ext cx="3124795" cy="2761417"/>
          </a:xfrm>
          <a:prstGeom prst="roundRect">
            <a:avLst>
              <a:gd name="adj" fmla="val 1174"/>
            </a:avLst>
          </a:prstGeom>
          <a:solidFill>
            <a:srgbClr val="F2EEEE"/>
          </a:solidFill>
          <a:ln/>
        </p:spPr>
        <p:txBody>
          <a:bodyPr/>
          <a:lstStyle/>
          <a:p>
            <a:endParaRPr lang="en-US"/>
          </a:p>
        </p:txBody>
      </p:sp>
      <p:sp>
        <p:nvSpPr>
          <p:cNvPr id="20" name="Shape 15"/>
          <p:cNvSpPr/>
          <p:nvPr/>
        </p:nvSpPr>
        <p:spPr>
          <a:xfrm>
            <a:off x="10965061" y="2632948"/>
            <a:ext cx="648533" cy="648533"/>
          </a:xfrm>
          <a:prstGeom prst="roundRect">
            <a:avLst>
              <a:gd name="adj" fmla="val 14098104"/>
            </a:avLst>
          </a:prstGeom>
          <a:solidFill>
            <a:srgbClr val="1C9770"/>
          </a:solidFill>
          <a:ln/>
        </p:spPr>
        <p:txBody>
          <a:bodyPr/>
          <a:lstStyle/>
          <a:p>
            <a:endParaRPr lang="en-US"/>
          </a:p>
        </p:txBody>
      </p:sp>
      <p:sp>
        <p:nvSpPr>
          <p:cNvPr id="22" name="Text 16"/>
          <p:cNvSpPr/>
          <p:nvPr/>
        </p:nvSpPr>
        <p:spPr>
          <a:xfrm>
            <a:off x="10965061" y="3487460"/>
            <a:ext cx="2692598" cy="675561"/>
          </a:xfrm>
          <a:prstGeom prst="rect">
            <a:avLst/>
          </a:prstGeom>
          <a:noFill/>
          <a:ln/>
        </p:spPr>
        <p:txBody>
          <a:bodyPr wrap="square" lIns="0" tIns="0" rIns="0" bIns="0" rtlCol="0" anchor="t"/>
          <a:lstStyle/>
          <a:p>
            <a:pPr marL="0" indent="0" algn="l">
              <a:lnSpc>
                <a:spcPts val="2650"/>
              </a:lnSpc>
              <a:buNone/>
            </a:pPr>
            <a:r>
              <a:rPr lang="en-US" sz="2100" b="1" dirty="0">
                <a:solidFill>
                  <a:srgbClr val="464646"/>
                </a:solidFill>
                <a:latin typeface="Inter Bold" pitchFamily="34" charset="0"/>
                <a:ea typeface="Inter Bold" pitchFamily="34" charset="-122"/>
                <a:cs typeface="Inter Bold" pitchFamily="34" charset="-120"/>
              </a:rPr>
              <a:t>Triển khai chính thức</a:t>
            </a:r>
            <a:endParaRPr lang="en-US" sz="2100" dirty="0"/>
          </a:p>
        </p:txBody>
      </p:sp>
      <p:sp>
        <p:nvSpPr>
          <p:cNvPr id="23" name="Text 17"/>
          <p:cNvSpPr/>
          <p:nvPr/>
        </p:nvSpPr>
        <p:spPr>
          <a:xfrm>
            <a:off x="10965061" y="4286607"/>
            <a:ext cx="2692598" cy="675561"/>
          </a:xfrm>
          <a:prstGeom prst="rect">
            <a:avLst/>
          </a:prstGeom>
          <a:noFill/>
          <a:ln/>
        </p:spPr>
        <p:txBody>
          <a:bodyPr wrap="square" lIns="0" tIns="0" rIns="0" bIns="0" rtlCol="0" anchor="t"/>
          <a:lstStyle/>
          <a:p>
            <a:pPr marL="0" indent="0" algn="l">
              <a:lnSpc>
                <a:spcPts val="2650"/>
              </a:lnSpc>
              <a:buNone/>
            </a:pPr>
            <a:r>
              <a:rPr lang="en-US" sz="1700" dirty="0">
                <a:solidFill>
                  <a:srgbClr val="464646"/>
                </a:solidFill>
                <a:latin typeface="Inter Medium" pitchFamily="34" charset="0"/>
                <a:ea typeface="Inter Medium" pitchFamily="34" charset="-122"/>
                <a:cs typeface="Inter Medium" pitchFamily="34" charset="-120"/>
              </a:rPr>
              <a:t>Đưa hệ thống vào sử dụng toàn tỉnh.</a:t>
            </a:r>
            <a:endParaRPr lang="en-US" sz="1700" dirty="0"/>
          </a:p>
        </p:txBody>
      </p:sp>
      <p:sp>
        <p:nvSpPr>
          <p:cNvPr id="24" name="Shape 18"/>
          <p:cNvSpPr/>
          <p:nvPr/>
        </p:nvSpPr>
        <p:spPr>
          <a:xfrm>
            <a:off x="756641" y="5384244"/>
            <a:ext cx="13117116" cy="2085856"/>
          </a:xfrm>
          <a:prstGeom prst="roundRect">
            <a:avLst>
              <a:gd name="adj" fmla="val 1555"/>
            </a:avLst>
          </a:prstGeom>
          <a:solidFill>
            <a:srgbClr val="F2EEEE"/>
          </a:solidFill>
          <a:ln/>
        </p:spPr>
        <p:txBody>
          <a:bodyPr/>
          <a:lstStyle/>
          <a:p>
            <a:endParaRPr lang="en-US"/>
          </a:p>
        </p:txBody>
      </p:sp>
      <p:sp>
        <p:nvSpPr>
          <p:cNvPr id="25" name="Shape 19"/>
          <p:cNvSpPr/>
          <p:nvPr/>
        </p:nvSpPr>
        <p:spPr>
          <a:xfrm>
            <a:off x="972741" y="5600343"/>
            <a:ext cx="648533" cy="648533"/>
          </a:xfrm>
          <a:prstGeom prst="roundRect">
            <a:avLst>
              <a:gd name="adj" fmla="val 14098104"/>
            </a:avLst>
          </a:prstGeom>
          <a:solidFill>
            <a:srgbClr val="1C9770"/>
          </a:solidFill>
          <a:ln/>
        </p:spPr>
        <p:txBody>
          <a:bodyPr/>
          <a:lstStyle/>
          <a:p>
            <a:endParaRPr lang="en-US"/>
          </a:p>
        </p:txBody>
      </p:sp>
      <p:sp>
        <p:nvSpPr>
          <p:cNvPr id="27" name="Text 20"/>
          <p:cNvSpPr/>
          <p:nvPr/>
        </p:nvSpPr>
        <p:spPr>
          <a:xfrm>
            <a:off x="972741" y="6454854"/>
            <a:ext cx="2702362" cy="337780"/>
          </a:xfrm>
          <a:prstGeom prst="rect">
            <a:avLst/>
          </a:prstGeom>
          <a:noFill/>
          <a:ln/>
        </p:spPr>
        <p:txBody>
          <a:bodyPr wrap="none" lIns="0" tIns="0" rIns="0" bIns="0" rtlCol="0" anchor="t"/>
          <a:lstStyle/>
          <a:p>
            <a:pPr marL="0" indent="0" algn="l">
              <a:lnSpc>
                <a:spcPts val="2650"/>
              </a:lnSpc>
              <a:buNone/>
            </a:pPr>
            <a:r>
              <a:rPr lang="en-US" sz="2100" b="1" dirty="0">
                <a:solidFill>
                  <a:srgbClr val="464646"/>
                </a:solidFill>
                <a:latin typeface="Inter Bold" pitchFamily="34" charset="0"/>
                <a:ea typeface="Inter Bold" pitchFamily="34" charset="-122"/>
                <a:cs typeface="Inter Bold" pitchFamily="34" charset="-120"/>
              </a:rPr>
              <a:t>Hỗ trợ &amp; Bảo trì</a:t>
            </a:r>
            <a:endParaRPr lang="en-US" sz="2100" dirty="0"/>
          </a:p>
        </p:txBody>
      </p:sp>
      <p:sp>
        <p:nvSpPr>
          <p:cNvPr id="28" name="Text 21"/>
          <p:cNvSpPr/>
          <p:nvPr/>
        </p:nvSpPr>
        <p:spPr>
          <a:xfrm>
            <a:off x="972741" y="6916222"/>
            <a:ext cx="12684919" cy="337780"/>
          </a:xfrm>
          <a:prstGeom prst="rect">
            <a:avLst/>
          </a:prstGeom>
          <a:noFill/>
          <a:ln/>
        </p:spPr>
        <p:txBody>
          <a:bodyPr wrap="none" lIns="0" tIns="0" rIns="0" bIns="0" rtlCol="0" anchor="t"/>
          <a:lstStyle/>
          <a:p>
            <a:pPr marL="0" indent="0" algn="l">
              <a:lnSpc>
                <a:spcPts val="2650"/>
              </a:lnSpc>
              <a:buNone/>
            </a:pPr>
            <a:r>
              <a:rPr lang="en-US" sz="1700" dirty="0">
                <a:solidFill>
                  <a:srgbClr val="464646"/>
                </a:solidFill>
                <a:latin typeface="Inter Medium" pitchFamily="34" charset="0"/>
                <a:ea typeface="Inter Medium" pitchFamily="34" charset="-122"/>
                <a:cs typeface="Inter Medium" pitchFamily="34" charset="-120"/>
              </a:rPr>
              <a:t>Hỗ trợ kỹ thuật, cập nhật, nâng cấp phần mềm.</a:t>
            </a:r>
            <a:endParaRPr lang="en-US" sz="1700" dirty="0"/>
          </a:p>
        </p:txBody>
      </p:sp>
      <p:pic>
        <p:nvPicPr>
          <p:cNvPr id="32" name="Picture 31">
            <a:extLst>
              <a:ext uri="{FF2B5EF4-FFF2-40B4-BE49-F238E27FC236}">
                <a16:creationId xmlns:a16="http://schemas.microsoft.com/office/drawing/2014/main" id="{DCE0BF3B-8808-3669-308D-7A8861571DF1}"/>
              </a:ext>
            </a:extLst>
          </p:cNvPr>
          <p:cNvPicPr>
            <a:picLocks noChangeAspect="1"/>
          </p:cNvPicPr>
          <p:nvPr/>
        </p:nvPicPr>
        <p:blipFill>
          <a:blip r:embed="rId3"/>
          <a:stretch>
            <a:fillRect/>
          </a:stretch>
        </p:blipFill>
        <p:spPr>
          <a:xfrm>
            <a:off x="1151096" y="2820841"/>
            <a:ext cx="292633" cy="292633"/>
          </a:xfrm>
          <a:prstGeom prst="rect">
            <a:avLst/>
          </a:prstGeom>
        </p:spPr>
      </p:pic>
      <p:pic>
        <p:nvPicPr>
          <p:cNvPr id="35" name="Picture 34">
            <a:extLst>
              <a:ext uri="{FF2B5EF4-FFF2-40B4-BE49-F238E27FC236}">
                <a16:creationId xmlns:a16="http://schemas.microsoft.com/office/drawing/2014/main" id="{78F62BC2-14B5-4655-1AFD-6C2AC2D239FB}"/>
              </a:ext>
            </a:extLst>
          </p:cNvPr>
          <p:cNvPicPr>
            <a:picLocks noChangeAspect="1"/>
          </p:cNvPicPr>
          <p:nvPr/>
        </p:nvPicPr>
        <p:blipFill>
          <a:blip r:embed="rId4"/>
          <a:stretch>
            <a:fillRect/>
          </a:stretch>
        </p:blipFill>
        <p:spPr>
          <a:xfrm>
            <a:off x="4481059" y="2806077"/>
            <a:ext cx="292633" cy="292633"/>
          </a:xfrm>
          <a:prstGeom prst="rect">
            <a:avLst/>
          </a:prstGeom>
        </p:spPr>
      </p:pic>
      <p:pic>
        <p:nvPicPr>
          <p:cNvPr id="39" name="Picture 38">
            <a:extLst>
              <a:ext uri="{FF2B5EF4-FFF2-40B4-BE49-F238E27FC236}">
                <a16:creationId xmlns:a16="http://schemas.microsoft.com/office/drawing/2014/main" id="{6D475902-1E85-08C3-8558-6AD70010CD52}"/>
              </a:ext>
            </a:extLst>
          </p:cNvPr>
          <p:cNvPicPr>
            <a:picLocks noChangeAspect="1"/>
          </p:cNvPicPr>
          <p:nvPr/>
        </p:nvPicPr>
        <p:blipFill>
          <a:blip r:embed="rId5"/>
          <a:stretch>
            <a:fillRect/>
          </a:stretch>
        </p:blipFill>
        <p:spPr>
          <a:xfrm>
            <a:off x="7817928" y="2820839"/>
            <a:ext cx="286537" cy="292633"/>
          </a:xfrm>
          <a:prstGeom prst="rect">
            <a:avLst/>
          </a:prstGeom>
        </p:spPr>
      </p:pic>
      <p:pic>
        <p:nvPicPr>
          <p:cNvPr id="43" name="Picture 42">
            <a:extLst>
              <a:ext uri="{FF2B5EF4-FFF2-40B4-BE49-F238E27FC236}">
                <a16:creationId xmlns:a16="http://schemas.microsoft.com/office/drawing/2014/main" id="{23CFBF6A-E684-3AA9-1817-5E0A7832CF34}"/>
              </a:ext>
            </a:extLst>
          </p:cNvPr>
          <p:cNvPicPr>
            <a:picLocks noChangeAspect="1"/>
          </p:cNvPicPr>
          <p:nvPr/>
        </p:nvPicPr>
        <p:blipFill>
          <a:blip r:embed="rId6"/>
          <a:stretch>
            <a:fillRect/>
          </a:stretch>
        </p:blipFill>
        <p:spPr>
          <a:xfrm>
            <a:off x="11143417" y="2820840"/>
            <a:ext cx="292633" cy="292633"/>
          </a:xfrm>
          <a:prstGeom prst="rect">
            <a:avLst/>
          </a:prstGeom>
        </p:spPr>
      </p:pic>
      <p:pic>
        <p:nvPicPr>
          <p:cNvPr id="48" name="Picture 47">
            <a:extLst>
              <a:ext uri="{FF2B5EF4-FFF2-40B4-BE49-F238E27FC236}">
                <a16:creationId xmlns:a16="http://schemas.microsoft.com/office/drawing/2014/main" id="{B9C1D534-1025-FA32-9549-79E2C4BF7AE6}"/>
              </a:ext>
            </a:extLst>
          </p:cNvPr>
          <p:cNvPicPr>
            <a:picLocks noChangeAspect="1"/>
          </p:cNvPicPr>
          <p:nvPr/>
        </p:nvPicPr>
        <p:blipFill>
          <a:blip r:embed="rId7"/>
          <a:stretch>
            <a:fillRect/>
          </a:stretch>
        </p:blipFill>
        <p:spPr>
          <a:xfrm>
            <a:off x="1150285" y="5773233"/>
            <a:ext cx="292633" cy="292633"/>
          </a:xfrm>
          <a:prstGeom prst="rect">
            <a:avLst/>
          </a:prstGeom>
        </p:spPr>
      </p:pic>
    </p:spTree>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1" y="0"/>
            <a:ext cx="14630400" cy="8229600"/>
          </a:xfrm>
          <a:prstGeom prst="rect">
            <a:avLst/>
          </a:prstGeom>
          <a:solidFill>
            <a:srgbClr val="FFFFFF">
              <a:alpha val="85000"/>
            </a:srgbClr>
          </a:solidFill>
          <a:ln/>
        </p:spPr>
        <p:txBody>
          <a:bodyPr/>
          <a:lstStyle/>
          <a:p>
            <a:endParaRPr lang="en-US"/>
          </a:p>
        </p:txBody>
      </p:sp>
      <p:sp>
        <p:nvSpPr>
          <p:cNvPr id="4" name="Text 1"/>
          <p:cNvSpPr/>
          <p:nvPr/>
        </p:nvSpPr>
        <p:spPr>
          <a:xfrm>
            <a:off x="682228" y="546616"/>
            <a:ext cx="13265944" cy="1681163"/>
          </a:xfrm>
          <a:prstGeom prst="rect">
            <a:avLst/>
          </a:prstGeom>
          <a:noFill/>
          <a:ln/>
        </p:spPr>
        <p:txBody>
          <a:bodyPr wrap="square" lIns="0" tIns="0" rIns="0" bIns="0" rtlCol="0" anchor="t"/>
          <a:lstStyle/>
          <a:p>
            <a:pPr marL="0" indent="0" algn="l">
              <a:lnSpc>
                <a:spcPts val="6600"/>
              </a:lnSpc>
              <a:buNone/>
            </a:pPr>
            <a:r>
              <a:rPr lang="en-US" sz="4800" b="1" dirty="0">
                <a:solidFill>
                  <a:schemeClr val="accent1"/>
                </a:solidFill>
                <a:latin typeface="Inter Bold" pitchFamily="34" charset="0"/>
                <a:ea typeface="Inter Bold" pitchFamily="34" charset="-122"/>
                <a:cs typeface="Inter Bold" pitchFamily="34" charset="-120"/>
              </a:rPr>
              <a:t>Công tác Nhập liệu — Đảm bảo Dữ liệu tươi sống</a:t>
            </a:r>
            <a:endParaRPr lang="en-US" sz="4800" dirty="0">
              <a:solidFill>
                <a:schemeClr val="accent1"/>
              </a:solidFill>
            </a:endParaRPr>
          </a:p>
        </p:txBody>
      </p:sp>
      <p:sp>
        <p:nvSpPr>
          <p:cNvPr id="5" name="Text 2"/>
          <p:cNvSpPr/>
          <p:nvPr/>
        </p:nvSpPr>
        <p:spPr>
          <a:xfrm>
            <a:off x="682228" y="2479000"/>
            <a:ext cx="13265944" cy="579834"/>
          </a:xfrm>
          <a:prstGeom prst="rect">
            <a:avLst/>
          </a:prstGeom>
          <a:noFill/>
          <a:ln/>
        </p:spPr>
        <p:txBody>
          <a:bodyPr wrap="square" lIns="0" tIns="0" rIns="0" bIns="0" rtlCol="0" anchor="t"/>
          <a:lstStyle/>
          <a:p>
            <a:pPr marL="0" indent="0" algn="l">
              <a:lnSpc>
                <a:spcPts val="2250"/>
              </a:lnSpc>
              <a:buNone/>
            </a:pPr>
            <a:r>
              <a:rPr lang="en-US" sz="1500" dirty="0">
                <a:solidFill>
                  <a:srgbClr val="464646"/>
                </a:solidFill>
                <a:latin typeface="Inter Medium" pitchFamily="34" charset="0"/>
                <a:ea typeface="Inter Medium" pitchFamily="34" charset="-122"/>
                <a:cs typeface="Inter Medium" pitchFamily="34" charset="-120"/>
              </a:rPr>
              <a:t>Triển khai theo nguyên tắc </a:t>
            </a:r>
            <a:r>
              <a:rPr lang="en-US" sz="1500" b="1" dirty="0">
                <a:solidFill>
                  <a:srgbClr val="FF0000"/>
                </a:solidFill>
                <a:latin typeface="Inter Medium" pitchFamily="34" charset="0"/>
                <a:ea typeface="Inter Medium" pitchFamily="34" charset="-122"/>
                <a:cs typeface="Inter Medium" pitchFamily="34" charset="-120"/>
              </a:rPr>
              <a:t>đúng - đủ - kịp thời - có kiểm soát</a:t>
            </a:r>
            <a:r>
              <a:rPr lang="en-US" sz="1500" dirty="0">
                <a:solidFill>
                  <a:srgbClr val="464646"/>
                </a:solidFill>
                <a:latin typeface="Inter Medium" pitchFamily="34" charset="0"/>
                <a:ea typeface="Inter Medium" pitchFamily="34" charset="-122"/>
                <a:cs typeface="Inter Medium" pitchFamily="34" charset="-120"/>
              </a:rPr>
              <a:t>, bảo đảm dữ liệu hành chính luôn được cập nhật, chuẩn hóa và phản ánh sát thực tế.</a:t>
            </a:r>
            <a:endParaRPr lang="en-US" sz="1500" dirty="0"/>
          </a:p>
        </p:txBody>
      </p:sp>
      <p:sp>
        <p:nvSpPr>
          <p:cNvPr id="6" name="Shape 3"/>
          <p:cNvSpPr/>
          <p:nvPr/>
        </p:nvSpPr>
        <p:spPr>
          <a:xfrm>
            <a:off x="682228" y="3247192"/>
            <a:ext cx="3190875" cy="2431375"/>
          </a:xfrm>
          <a:prstGeom prst="roundRect">
            <a:avLst>
              <a:gd name="adj" fmla="val 1203"/>
            </a:avLst>
          </a:prstGeom>
          <a:solidFill>
            <a:srgbClr val="F2EEEE"/>
          </a:solidFill>
          <a:ln/>
        </p:spPr>
        <p:txBody>
          <a:bodyPr/>
          <a:lstStyle/>
          <a:p>
            <a:endParaRPr lang="en-US"/>
          </a:p>
        </p:txBody>
      </p:sp>
      <p:sp>
        <p:nvSpPr>
          <p:cNvPr id="7" name="Shape 4"/>
          <p:cNvSpPr/>
          <p:nvPr/>
        </p:nvSpPr>
        <p:spPr>
          <a:xfrm>
            <a:off x="877133" y="3442097"/>
            <a:ext cx="584716" cy="584716"/>
          </a:xfrm>
          <a:prstGeom prst="roundRect">
            <a:avLst>
              <a:gd name="adj" fmla="val 15636797"/>
            </a:avLst>
          </a:prstGeom>
          <a:solidFill>
            <a:srgbClr val="1C9770"/>
          </a:solidFill>
          <a:ln/>
        </p:spPr>
        <p:txBody>
          <a:bodyPr/>
          <a:lstStyle/>
          <a:p>
            <a:endParaRPr lang="en-US"/>
          </a:p>
        </p:txBody>
      </p:sp>
      <p:sp>
        <p:nvSpPr>
          <p:cNvPr id="9" name="Text 5"/>
          <p:cNvSpPr/>
          <p:nvPr/>
        </p:nvSpPr>
        <p:spPr>
          <a:xfrm>
            <a:off x="877133" y="4194215"/>
            <a:ext cx="2801064" cy="609124"/>
          </a:xfrm>
          <a:prstGeom prst="rect">
            <a:avLst/>
          </a:prstGeom>
          <a:noFill/>
          <a:ln/>
        </p:spPr>
        <p:txBody>
          <a:bodyPr wrap="square" lIns="0" tIns="0" rIns="0" bIns="0" rtlCol="0" anchor="t"/>
          <a:lstStyle/>
          <a:p>
            <a:pPr marL="0" indent="0" algn="l">
              <a:lnSpc>
                <a:spcPts val="2350"/>
              </a:lnSpc>
              <a:buNone/>
            </a:pPr>
            <a:r>
              <a:rPr lang="en-US" sz="1900" b="1" dirty="0">
                <a:solidFill>
                  <a:srgbClr val="464646"/>
                </a:solidFill>
                <a:latin typeface="Inter Bold" pitchFamily="34" charset="0"/>
                <a:ea typeface="Inter Bold" pitchFamily="34" charset="-122"/>
                <a:cs typeface="Inter Bold" pitchFamily="34" charset="-120"/>
              </a:rPr>
              <a:t>Lập Kế hoạch nhập liệu</a:t>
            </a:r>
            <a:endParaRPr lang="en-US" sz="1900" dirty="0"/>
          </a:p>
        </p:txBody>
      </p:sp>
      <p:sp>
        <p:nvSpPr>
          <p:cNvPr id="10" name="Text 6"/>
          <p:cNvSpPr/>
          <p:nvPr/>
        </p:nvSpPr>
        <p:spPr>
          <a:xfrm>
            <a:off x="877133" y="4903827"/>
            <a:ext cx="2801064" cy="579834"/>
          </a:xfrm>
          <a:prstGeom prst="rect">
            <a:avLst/>
          </a:prstGeom>
          <a:noFill/>
          <a:ln/>
        </p:spPr>
        <p:txBody>
          <a:bodyPr wrap="square" lIns="0" tIns="0" rIns="0" bIns="0" rtlCol="0" anchor="t"/>
          <a:lstStyle/>
          <a:p>
            <a:pPr marL="0" indent="0" algn="l">
              <a:lnSpc>
                <a:spcPts val="2250"/>
              </a:lnSpc>
              <a:buNone/>
            </a:pPr>
            <a:r>
              <a:rPr lang="en-US" sz="1500" dirty="0">
                <a:solidFill>
                  <a:srgbClr val="464646"/>
                </a:solidFill>
                <a:latin typeface="Inter Medium" pitchFamily="34" charset="0"/>
                <a:ea typeface="Inter Medium" pitchFamily="34" charset="-122"/>
                <a:cs typeface="Inter Medium" pitchFamily="34" charset="-120"/>
              </a:rPr>
              <a:t>Xác định lịch trình, phân công cán bộ và chuẩn bị nguồn lực.</a:t>
            </a:r>
            <a:endParaRPr lang="en-US" sz="1500" dirty="0"/>
          </a:p>
        </p:txBody>
      </p:sp>
      <p:sp>
        <p:nvSpPr>
          <p:cNvPr id="11" name="Shape 7"/>
          <p:cNvSpPr/>
          <p:nvPr/>
        </p:nvSpPr>
        <p:spPr>
          <a:xfrm>
            <a:off x="4040505" y="3247192"/>
            <a:ext cx="3190994" cy="2431375"/>
          </a:xfrm>
          <a:prstGeom prst="roundRect">
            <a:avLst>
              <a:gd name="adj" fmla="val 1203"/>
            </a:avLst>
          </a:prstGeom>
          <a:solidFill>
            <a:srgbClr val="F2EEEE"/>
          </a:solidFill>
          <a:ln/>
        </p:spPr>
        <p:txBody>
          <a:bodyPr/>
          <a:lstStyle/>
          <a:p>
            <a:endParaRPr lang="en-US"/>
          </a:p>
        </p:txBody>
      </p:sp>
      <p:sp>
        <p:nvSpPr>
          <p:cNvPr id="12" name="Shape 8"/>
          <p:cNvSpPr/>
          <p:nvPr/>
        </p:nvSpPr>
        <p:spPr>
          <a:xfrm>
            <a:off x="4235410" y="3442097"/>
            <a:ext cx="584716" cy="584716"/>
          </a:xfrm>
          <a:prstGeom prst="roundRect">
            <a:avLst>
              <a:gd name="adj" fmla="val 15636797"/>
            </a:avLst>
          </a:prstGeom>
          <a:solidFill>
            <a:srgbClr val="1C9770"/>
          </a:solidFill>
          <a:ln/>
        </p:spPr>
        <p:txBody>
          <a:bodyPr/>
          <a:lstStyle/>
          <a:p>
            <a:endParaRPr lang="en-US"/>
          </a:p>
        </p:txBody>
      </p:sp>
      <p:sp>
        <p:nvSpPr>
          <p:cNvPr id="14" name="Text 9"/>
          <p:cNvSpPr/>
          <p:nvPr/>
        </p:nvSpPr>
        <p:spPr>
          <a:xfrm>
            <a:off x="4235410" y="4194215"/>
            <a:ext cx="2558772" cy="304562"/>
          </a:xfrm>
          <a:prstGeom prst="rect">
            <a:avLst/>
          </a:prstGeom>
          <a:noFill/>
          <a:ln/>
        </p:spPr>
        <p:txBody>
          <a:bodyPr wrap="none" lIns="0" tIns="0" rIns="0" bIns="0" rtlCol="0" anchor="t"/>
          <a:lstStyle/>
          <a:p>
            <a:pPr marL="0" indent="0" algn="l">
              <a:lnSpc>
                <a:spcPts val="2350"/>
              </a:lnSpc>
              <a:buNone/>
            </a:pPr>
            <a:r>
              <a:rPr lang="en-US" sz="1900" b="1" dirty="0">
                <a:solidFill>
                  <a:srgbClr val="464646"/>
                </a:solidFill>
                <a:latin typeface="Inter Bold" pitchFamily="34" charset="0"/>
                <a:ea typeface="Inter Bold" pitchFamily="34" charset="-122"/>
                <a:cs typeface="Inter Bold" pitchFamily="34" charset="-120"/>
              </a:rPr>
              <a:t>Hướng dẫn &amp; Đào tạo</a:t>
            </a:r>
            <a:endParaRPr lang="en-US" sz="1900" dirty="0"/>
          </a:p>
        </p:txBody>
      </p:sp>
      <p:sp>
        <p:nvSpPr>
          <p:cNvPr id="15" name="Text 10"/>
          <p:cNvSpPr/>
          <p:nvPr/>
        </p:nvSpPr>
        <p:spPr>
          <a:xfrm>
            <a:off x="4235410" y="4599265"/>
            <a:ext cx="2801183" cy="869752"/>
          </a:xfrm>
          <a:prstGeom prst="rect">
            <a:avLst/>
          </a:prstGeom>
          <a:noFill/>
          <a:ln/>
        </p:spPr>
        <p:txBody>
          <a:bodyPr wrap="square" lIns="0" tIns="0" rIns="0" bIns="0" rtlCol="0" anchor="t"/>
          <a:lstStyle/>
          <a:p>
            <a:pPr marL="0" indent="0" algn="l">
              <a:lnSpc>
                <a:spcPts val="2250"/>
              </a:lnSpc>
              <a:buNone/>
            </a:pPr>
            <a:r>
              <a:rPr lang="en-US" sz="1500" dirty="0">
                <a:solidFill>
                  <a:srgbClr val="464646"/>
                </a:solidFill>
                <a:latin typeface="Inter Medium" pitchFamily="34" charset="0"/>
                <a:ea typeface="Inter Medium" pitchFamily="34" charset="-122"/>
                <a:cs typeface="Inter Medium" pitchFamily="34" charset="-120"/>
              </a:rPr>
              <a:t>Cung cấp tài liệu, hướng dẫn sử dụng và chuẩn hóa quy trình.</a:t>
            </a:r>
            <a:endParaRPr lang="en-US" sz="1500" dirty="0"/>
          </a:p>
        </p:txBody>
      </p:sp>
      <p:sp>
        <p:nvSpPr>
          <p:cNvPr id="16" name="Shape 11"/>
          <p:cNvSpPr/>
          <p:nvPr/>
        </p:nvSpPr>
        <p:spPr>
          <a:xfrm>
            <a:off x="7398901" y="3247192"/>
            <a:ext cx="3190875" cy="2431375"/>
          </a:xfrm>
          <a:prstGeom prst="roundRect">
            <a:avLst>
              <a:gd name="adj" fmla="val 1203"/>
            </a:avLst>
          </a:prstGeom>
          <a:solidFill>
            <a:srgbClr val="F2EEEE"/>
          </a:solidFill>
          <a:ln/>
        </p:spPr>
        <p:txBody>
          <a:bodyPr/>
          <a:lstStyle/>
          <a:p>
            <a:endParaRPr lang="en-US"/>
          </a:p>
        </p:txBody>
      </p:sp>
      <p:sp>
        <p:nvSpPr>
          <p:cNvPr id="17" name="Shape 12"/>
          <p:cNvSpPr/>
          <p:nvPr/>
        </p:nvSpPr>
        <p:spPr>
          <a:xfrm>
            <a:off x="7593806" y="3442097"/>
            <a:ext cx="584716" cy="584716"/>
          </a:xfrm>
          <a:prstGeom prst="roundRect">
            <a:avLst>
              <a:gd name="adj" fmla="val 15636797"/>
            </a:avLst>
          </a:prstGeom>
          <a:solidFill>
            <a:srgbClr val="1C9770"/>
          </a:solidFill>
          <a:ln/>
        </p:spPr>
        <p:txBody>
          <a:bodyPr/>
          <a:lstStyle/>
          <a:p>
            <a:endParaRPr lang="en-US"/>
          </a:p>
        </p:txBody>
      </p:sp>
      <p:sp>
        <p:nvSpPr>
          <p:cNvPr id="19" name="Text 13"/>
          <p:cNvSpPr/>
          <p:nvPr/>
        </p:nvSpPr>
        <p:spPr>
          <a:xfrm>
            <a:off x="7593806" y="4194215"/>
            <a:ext cx="2455069" cy="304562"/>
          </a:xfrm>
          <a:prstGeom prst="rect">
            <a:avLst/>
          </a:prstGeom>
          <a:noFill/>
          <a:ln/>
        </p:spPr>
        <p:txBody>
          <a:bodyPr wrap="none" lIns="0" tIns="0" rIns="0" bIns="0" rtlCol="0" anchor="t"/>
          <a:lstStyle/>
          <a:p>
            <a:pPr marL="0" indent="0" algn="l">
              <a:lnSpc>
                <a:spcPts val="2350"/>
              </a:lnSpc>
              <a:buNone/>
            </a:pPr>
            <a:r>
              <a:rPr lang="en-US" sz="1900" b="1" dirty="0">
                <a:solidFill>
                  <a:srgbClr val="464646"/>
                </a:solidFill>
                <a:latin typeface="Inter Bold" pitchFamily="34" charset="0"/>
                <a:ea typeface="Inter Bold" pitchFamily="34" charset="-122"/>
                <a:cs typeface="Inter Bold" pitchFamily="34" charset="-120"/>
              </a:rPr>
              <a:t>Nhập liệu hàng loạt</a:t>
            </a:r>
            <a:endParaRPr lang="en-US" sz="1900" dirty="0"/>
          </a:p>
        </p:txBody>
      </p:sp>
      <p:sp>
        <p:nvSpPr>
          <p:cNvPr id="20" name="Text 14"/>
          <p:cNvSpPr/>
          <p:nvPr/>
        </p:nvSpPr>
        <p:spPr>
          <a:xfrm>
            <a:off x="7593806" y="4599265"/>
            <a:ext cx="2801064" cy="579834"/>
          </a:xfrm>
          <a:prstGeom prst="rect">
            <a:avLst/>
          </a:prstGeom>
          <a:noFill/>
          <a:ln/>
        </p:spPr>
        <p:txBody>
          <a:bodyPr wrap="square" lIns="0" tIns="0" rIns="0" bIns="0" rtlCol="0" anchor="t"/>
          <a:lstStyle/>
          <a:p>
            <a:pPr marL="0" indent="0" algn="l">
              <a:lnSpc>
                <a:spcPts val="2250"/>
              </a:lnSpc>
              <a:buNone/>
            </a:pPr>
            <a:r>
              <a:rPr lang="en-US" sz="1500" dirty="0">
                <a:solidFill>
                  <a:srgbClr val="464646"/>
                </a:solidFill>
                <a:latin typeface="Inter Medium" pitchFamily="34" charset="0"/>
                <a:ea typeface="Inter Medium" pitchFamily="34" charset="-122"/>
                <a:cs typeface="Inter Medium" pitchFamily="34" charset="-120"/>
              </a:rPr>
              <a:t>Cập nhật thông tin xã/phường và thống kê dữ liệu đồng bộ.</a:t>
            </a:r>
            <a:endParaRPr lang="en-US" sz="1500" dirty="0"/>
          </a:p>
        </p:txBody>
      </p:sp>
      <p:sp>
        <p:nvSpPr>
          <p:cNvPr id="21" name="Shape 15"/>
          <p:cNvSpPr/>
          <p:nvPr/>
        </p:nvSpPr>
        <p:spPr>
          <a:xfrm>
            <a:off x="10757178" y="3247192"/>
            <a:ext cx="3190994" cy="2431375"/>
          </a:xfrm>
          <a:prstGeom prst="roundRect">
            <a:avLst>
              <a:gd name="adj" fmla="val 1203"/>
            </a:avLst>
          </a:prstGeom>
          <a:solidFill>
            <a:srgbClr val="F2EEEE"/>
          </a:solidFill>
          <a:ln/>
        </p:spPr>
        <p:txBody>
          <a:bodyPr/>
          <a:lstStyle/>
          <a:p>
            <a:endParaRPr lang="en-US"/>
          </a:p>
        </p:txBody>
      </p:sp>
      <p:sp>
        <p:nvSpPr>
          <p:cNvPr id="22" name="Shape 16"/>
          <p:cNvSpPr/>
          <p:nvPr/>
        </p:nvSpPr>
        <p:spPr>
          <a:xfrm>
            <a:off x="10952083" y="3442097"/>
            <a:ext cx="584716" cy="584716"/>
          </a:xfrm>
          <a:prstGeom prst="roundRect">
            <a:avLst>
              <a:gd name="adj" fmla="val 15636797"/>
            </a:avLst>
          </a:prstGeom>
          <a:solidFill>
            <a:srgbClr val="1C9770"/>
          </a:solidFill>
          <a:ln/>
        </p:spPr>
        <p:txBody>
          <a:bodyPr/>
          <a:lstStyle/>
          <a:p>
            <a:endParaRPr lang="en-US"/>
          </a:p>
        </p:txBody>
      </p:sp>
      <p:sp>
        <p:nvSpPr>
          <p:cNvPr id="24" name="Text 17"/>
          <p:cNvSpPr/>
          <p:nvPr/>
        </p:nvSpPr>
        <p:spPr>
          <a:xfrm>
            <a:off x="10952083" y="4194215"/>
            <a:ext cx="2472214" cy="304562"/>
          </a:xfrm>
          <a:prstGeom prst="rect">
            <a:avLst/>
          </a:prstGeom>
          <a:noFill/>
          <a:ln/>
        </p:spPr>
        <p:txBody>
          <a:bodyPr wrap="none" lIns="0" tIns="0" rIns="0" bIns="0" rtlCol="0" anchor="t"/>
          <a:lstStyle/>
          <a:p>
            <a:pPr marL="0" indent="0" algn="l">
              <a:lnSpc>
                <a:spcPts val="2350"/>
              </a:lnSpc>
              <a:buNone/>
            </a:pPr>
            <a:r>
              <a:rPr lang="en-US" sz="1900" b="1" dirty="0">
                <a:solidFill>
                  <a:srgbClr val="464646"/>
                </a:solidFill>
                <a:latin typeface="Inter Bold" pitchFamily="34" charset="0"/>
                <a:ea typeface="Inter Bold" pitchFamily="34" charset="-122"/>
                <a:cs typeface="Inter Bold" pitchFamily="34" charset="-120"/>
              </a:rPr>
              <a:t>Kiểm tra &amp; Xác nhận</a:t>
            </a:r>
            <a:endParaRPr lang="en-US" sz="1900" dirty="0"/>
          </a:p>
        </p:txBody>
      </p:sp>
      <p:sp>
        <p:nvSpPr>
          <p:cNvPr id="25" name="Text 18"/>
          <p:cNvSpPr/>
          <p:nvPr/>
        </p:nvSpPr>
        <p:spPr>
          <a:xfrm>
            <a:off x="10952083" y="4599265"/>
            <a:ext cx="2801183" cy="869752"/>
          </a:xfrm>
          <a:prstGeom prst="rect">
            <a:avLst/>
          </a:prstGeom>
          <a:noFill/>
          <a:ln/>
        </p:spPr>
        <p:txBody>
          <a:bodyPr wrap="square" lIns="0" tIns="0" rIns="0" bIns="0" rtlCol="0" anchor="t"/>
          <a:lstStyle/>
          <a:p>
            <a:pPr marL="0" indent="0" algn="l">
              <a:lnSpc>
                <a:spcPts val="2250"/>
              </a:lnSpc>
              <a:buNone/>
            </a:pPr>
            <a:r>
              <a:rPr lang="en-US" sz="1500" dirty="0">
                <a:solidFill>
                  <a:srgbClr val="464646"/>
                </a:solidFill>
                <a:latin typeface="Inter Medium" pitchFamily="34" charset="0"/>
                <a:ea typeface="Inter Medium" pitchFamily="34" charset="-122"/>
                <a:cs typeface="Inter Medium" pitchFamily="34" charset="-120"/>
              </a:rPr>
              <a:t>Rà soát dữ liệu, phát hiện thiếu sót và bảo đảm chất lượng.</a:t>
            </a:r>
            <a:endParaRPr lang="en-US" sz="1500" dirty="0"/>
          </a:p>
        </p:txBody>
      </p:sp>
      <p:sp>
        <p:nvSpPr>
          <p:cNvPr id="26" name="Shape 19"/>
          <p:cNvSpPr/>
          <p:nvPr/>
        </p:nvSpPr>
        <p:spPr>
          <a:xfrm>
            <a:off x="682228" y="5845969"/>
            <a:ext cx="13265944" cy="1836896"/>
          </a:xfrm>
          <a:prstGeom prst="roundRect">
            <a:avLst>
              <a:gd name="adj" fmla="val 1592"/>
            </a:avLst>
          </a:prstGeom>
          <a:solidFill>
            <a:srgbClr val="F2EEEE"/>
          </a:solidFill>
          <a:ln/>
        </p:spPr>
        <p:txBody>
          <a:bodyPr/>
          <a:lstStyle/>
          <a:p>
            <a:endParaRPr lang="en-US"/>
          </a:p>
        </p:txBody>
      </p:sp>
      <p:sp>
        <p:nvSpPr>
          <p:cNvPr id="27" name="Shape 20"/>
          <p:cNvSpPr/>
          <p:nvPr/>
        </p:nvSpPr>
        <p:spPr>
          <a:xfrm>
            <a:off x="877133" y="6040874"/>
            <a:ext cx="584716" cy="584716"/>
          </a:xfrm>
          <a:prstGeom prst="roundRect">
            <a:avLst>
              <a:gd name="adj" fmla="val 15636797"/>
            </a:avLst>
          </a:prstGeom>
          <a:solidFill>
            <a:srgbClr val="1C9770"/>
          </a:solidFill>
          <a:ln/>
        </p:spPr>
        <p:txBody>
          <a:bodyPr/>
          <a:lstStyle/>
          <a:p>
            <a:endParaRPr lang="en-US"/>
          </a:p>
        </p:txBody>
      </p:sp>
      <p:sp>
        <p:nvSpPr>
          <p:cNvPr id="29" name="Text 21"/>
          <p:cNvSpPr/>
          <p:nvPr/>
        </p:nvSpPr>
        <p:spPr>
          <a:xfrm>
            <a:off x="877133" y="6792992"/>
            <a:ext cx="2436614" cy="304562"/>
          </a:xfrm>
          <a:prstGeom prst="rect">
            <a:avLst/>
          </a:prstGeom>
          <a:noFill/>
          <a:ln/>
        </p:spPr>
        <p:txBody>
          <a:bodyPr wrap="none" lIns="0" tIns="0" rIns="0" bIns="0" rtlCol="0" anchor="t"/>
          <a:lstStyle/>
          <a:p>
            <a:pPr marL="0" indent="0" algn="l">
              <a:lnSpc>
                <a:spcPts val="2350"/>
              </a:lnSpc>
              <a:buNone/>
            </a:pPr>
            <a:r>
              <a:rPr lang="en-US" sz="1900" b="1" dirty="0">
                <a:solidFill>
                  <a:srgbClr val="464646"/>
                </a:solidFill>
                <a:latin typeface="Inter Bold" pitchFamily="34" charset="0"/>
                <a:ea typeface="Inter Bold" pitchFamily="34" charset="-122"/>
                <a:cs typeface="Inter Bold" pitchFamily="34" charset="-120"/>
              </a:rPr>
              <a:t>Cập nhật liên tục</a:t>
            </a:r>
            <a:endParaRPr lang="en-US" sz="1900" dirty="0"/>
          </a:p>
        </p:txBody>
      </p:sp>
      <p:sp>
        <p:nvSpPr>
          <p:cNvPr id="30" name="Text 22"/>
          <p:cNvSpPr/>
          <p:nvPr/>
        </p:nvSpPr>
        <p:spPr>
          <a:xfrm>
            <a:off x="877133" y="7198043"/>
            <a:ext cx="12876133" cy="289917"/>
          </a:xfrm>
          <a:prstGeom prst="rect">
            <a:avLst/>
          </a:prstGeom>
          <a:noFill/>
          <a:ln/>
        </p:spPr>
        <p:txBody>
          <a:bodyPr wrap="none" lIns="0" tIns="0" rIns="0" bIns="0" rtlCol="0" anchor="t"/>
          <a:lstStyle/>
          <a:p>
            <a:pPr marL="0" indent="0" algn="l">
              <a:lnSpc>
                <a:spcPts val="2250"/>
              </a:lnSpc>
              <a:buNone/>
            </a:pPr>
            <a:r>
              <a:rPr lang="en-US" sz="1500" dirty="0">
                <a:solidFill>
                  <a:srgbClr val="464646"/>
                </a:solidFill>
                <a:latin typeface="Inter Medium" pitchFamily="34" charset="0"/>
                <a:ea typeface="Inter Medium" pitchFamily="34" charset="-122"/>
                <a:cs typeface="Inter Medium" pitchFamily="34" charset="-120"/>
              </a:rPr>
              <a:t>Duy trì dữ liệu tươi sống (ngay khi có thay đổi), cập nhật định kỳ và ổn định lâu dài.</a:t>
            </a:r>
            <a:endParaRPr lang="en-US" sz="1500" dirty="0"/>
          </a:p>
        </p:txBody>
      </p:sp>
      <p:pic>
        <p:nvPicPr>
          <p:cNvPr id="33" name="Picture 32">
            <a:extLst>
              <a:ext uri="{FF2B5EF4-FFF2-40B4-BE49-F238E27FC236}">
                <a16:creationId xmlns:a16="http://schemas.microsoft.com/office/drawing/2014/main" id="{AA353B6E-4045-BDC8-1377-E94455910DD2}"/>
              </a:ext>
            </a:extLst>
          </p:cNvPr>
          <p:cNvPicPr>
            <a:picLocks noChangeAspect="1"/>
          </p:cNvPicPr>
          <p:nvPr/>
        </p:nvPicPr>
        <p:blipFill>
          <a:blip r:embed="rId4"/>
          <a:stretch>
            <a:fillRect/>
          </a:stretch>
        </p:blipFill>
        <p:spPr>
          <a:xfrm>
            <a:off x="1038845" y="3602831"/>
            <a:ext cx="262151" cy="262151"/>
          </a:xfrm>
          <a:prstGeom prst="rect">
            <a:avLst/>
          </a:prstGeom>
        </p:spPr>
      </p:pic>
      <p:pic>
        <p:nvPicPr>
          <p:cNvPr id="36" name="Picture 35">
            <a:extLst>
              <a:ext uri="{FF2B5EF4-FFF2-40B4-BE49-F238E27FC236}">
                <a16:creationId xmlns:a16="http://schemas.microsoft.com/office/drawing/2014/main" id="{C3DE70E4-2ED2-9BB9-435F-E72A90C94ECE}"/>
              </a:ext>
            </a:extLst>
          </p:cNvPr>
          <p:cNvPicPr>
            <a:picLocks noChangeAspect="1"/>
          </p:cNvPicPr>
          <p:nvPr/>
        </p:nvPicPr>
        <p:blipFill>
          <a:blip r:embed="rId5"/>
          <a:stretch>
            <a:fillRect/>
          </a:stretch>
        </p:blipFill>
        <p:spPr>
          <a:xfrm>
            <a:off x="4397122" y="3606440"/>
            <a:ext cx="262151" cy="262151"/>
          </a:xfrm>
          <a:prstGeom prst="rect">
            <a:avLst/>
          </a:prstGeom>
        </p:spPr>
      </p:pic>
      <p:pic>
        <p:nvPicPr>
          <p:cNvPr id="39" name="Picture 38">
            <a:extLst>
              <a:ext uri="{FF2B5EF4-FFF2-40B4-BE49-F238E27FC236}">
                <a16:creationId xmlns:a16="http://schemas.microsoft.com/office/drawing/2014/main" id="{284F853D-D1B2-7D54-A9AB-13F2CD4178CD}"/>
              </a:ext>
            </a:extLst>
          </p:cNvPr>
          <p:cNvPicPr>
            <a:picLocks noChangeAspect="1"/>
          </p:cNvPicPr>
          <p:nvPr/>
        </p:nvPicPr>
        <p:blipFill>
          <a:blip r:embed="rId6"/>
          <a:stretch>
            <a:fillRect/>
          </a:stretch>
        </p:blipFill>
        <p:spPr>
          <a:xfrm>
            <a:off x="7755088" y="3606440"/>
            <a:ext cx="262151" cy="262151"/>
          </a:xfrm>
          <a:prstGeom prst="rect">
            <a:avLst/>
          </a:prstGeom>
        </p:spPr>
      </p:pic>
      <p:pic>
        <p:nvPicPr>
          <p:cNvPr id="43" name="Picture 42">
            <a:extLst>
              <a:ext uri="{FF2B5EF4-FFF2-40B4-BE49-F238E27FC236}">
                <a16:creationId xmlns:a16="http://schemas.microsoft.com/office/drawing/2014/main" id="{14679349-ADE1-7F28-CBED-C912D6865C7A}"/>
              </a:ext>
            </a:extLst>
          </p:cNvPr>
          <p:cNvPicPr>
            <a:picLocks noChangeAspect="1"/>
          </p:cNvPicPr>
          <p:nvPr/>
        </p:nvPicPr>
        <p:blipFill>
          <a:blip r:embed="rId7"/>
          <a:stretch>
            <a:fillRect/>
          </a:stretch>
        </p:blipFill>
        <p:spPr>
          <a:xfrm>
            <a:off x="11112817" y="3606440"/>
            <a:ext cx="262151" cy="262151"/>
          </a:xfrm>
          <a:prstGeom prst="rect">
            <a:avLst/>
          </a:prstGeom>
        </p:spPr>
      </p:pic>
      <p:pic>
        <p:nvPicPr>
          <p:cNvPr id="46" name="Picture 45">
            <a:extLst>
              <a:ext uri="{FF2B5EF4-FFF2-40B4-BE49-F238E27FC236}">
                <a16:creationId xmlns:a16="http://schemas.microsoft.com/office/drawing/2014/main" id="{C2DAB0E9-D03E-F1A5-77B6-49C79EBA56E7}"/>
              </a:ext>
            </a:extLst>
          </p:cNvPr>
          <p:cNvPicPr>
            <a:picLocks noChangeAspect="1"/>
          </p:cNvPicPr>
          <p:nvPr/>
        </p:nvPicPr>
        <p:blipFill>
          <a:blip r:embed="rId8"/>
          <a:stretch>
            <a:fillRect/>
          </a:stretch>
        </p:blipFill>
        <p:spPr>
          <a:xfrm>
            <a:off x="1041464" y="6202156"/>
            <a:ext cx="262151" cy="262151"/>
          </a:xfrm>
          <a:prstGeom prst="rect">
            <a:avLst/>
          </a:prstGeom>
        </p:spPr>
      </p:pic>
    </p:spTree>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85000"/>
            </a:srgbClr>
          </a:solidFill>
          <a:ln/>
        </p:spPr>
        <p:txBody>
          <a:bodyPr/>
          <a:lstStyle/>
          <a:p>
            <a:endParaRPr lang="en-US"/>
          </a:p>
        </p:txBody>
      </p:sp>
      <p:sp>
        <p:nvSpPr>
          <p:cNvPr id="4" name="Text 1"/>
          <p:cNvSpPr/>
          <p:nvPr/>
        </p:nvSpPr>
        <p:spPr>
          <a:xfrm>
            <a:off x="756642" y="642104"/>
            <a:ext cx="8773121" cy="675680"/>
          </a:xfrm>
          <a:prstGeom prst="rect">
            <a:avLst/>
          </a:prstGeom>
          <a:noFill/>
          <a:ln/>
        </p:spPr>
        <p:txBody>
          <a:bodyPr wrap="none" lIns="0" tIns="0" rIns="0" bIns="0" rtlCol="0" anchor="t"/>
          <a:lstStyle/>
          <a:p>
            <a:pPr marL="0" indent="0" algn="l">
              <a:lnSpc>
                <a:spcPts val="5300"/>
              </a:lnSpc>
              <a:buNone/>
            </a:pPr>
            <a:r>
              <a:rPr lang="en-GB" sz="4250" b="1">
                <a:solidFill>
                  <a:schemeClr val="accent1"/>
                </a:solidFill>
                <a:latin typeface="Inter Bold" pitchFamily="34" charset="0"/>
                <a:ea typeface="Inter Bold" pitchFamily="34" charset="-122"/>
              </a:rPr>
              <a:t>C</a:t>
            </a:r>
            <a:r>
              <a:rPr lang="en-US" sz="4250" b="1">
                <a:solidFill>
                  <a:schemeClr val="accent1"/>
                </a:solidFill>
                <a:latin typeface="Inter Bold" pitchFamily="34" charset="0"/>
                <a:ea typeface="Inter Bold" pitchFamily="34" charset="-122"/>
              </a:rPr>
              <a:t>ÔNG TÁC QUẢN TRỊ VẬN HÀNH</a:t>
            </a:r>
            <a:endParaRPr lang="en-US" sz="4250" dirty="0">
              <a:solidFill>
                <a:schemeClr val="accent1"/>
              </a:solidFill>
            </a:endParaRPr>
          </a:p>
        </p:txBody>
      </p:sp>
      <p:sp>
        <p:nvSpPr>
          <p:cNvPr id="5" name="Text 2"/>
          <p:cNvSpPr/>
          <p:nvPr/>
        </p:nvSpPr>
        <p:spPr>
          <a:xfrm>
            <a:off x="756642" y="1626870"/>
            <a:ext cx="13117116" cy="675561"/>
          </a:xfrm>
          <a:prstGeom prst="rect">
            <a:avLst/>
          </a:prstGeom>
          <a:noFill/>
          <a:ln/>
        </p:spPr>
        <p:txBody>
          <a:bodyPr wrap="square" lIns="0" tIns="0" rIns="0" bIns="0" rtlCol="0" anchor="t"/>
          <a:lstStyle/>
          <a:p>
            <a:pPr marL="0" indent="0" algn="l">
              <a:lnSpc>
                <a:spcPts val="2650"/>
              </a:lnSpc>
              <a:buNone/>
            </a:pPr>
            <a:r>
              <a:rPr lang="en-US" sz="1700" dirty="0">
                <a:solidFill>
                  <a:srgbClr val="464646"/>
                </a:solidFill>
                <a:latin typeface="Inter Medium" pitchFamily="34" charset="0"/>
                <a:ea typeface="Inter Medium" pitchFamily="34" charset="-122"/>
                <a:cs typeface="Inter Medium" pitchFamily="34" charset="-120"/>
              </a:rPr>
              <a:t>Thiết lập quy trình quản trị hệ thống, vận hành ổn định và đảm bảo hỗ trợ kịp thời cho cán bộ xã/phường trong quá trình sử dụng.</a:t>
            </a:r>
            <a:endParaRPr lang="en-US" sz="1700" dirty="0"/>
          </a:p>
        </p:txBody>
      </p:sp>
      <p:sp>
        <p:nvSpPr>
          <p:cNvPr id="6" name="Shape 3"/>
          <p:cNvSpPr/>
          <p:nvPr/>
        </p:nvSpPr>
        <p:spPr>
          <a:xfrm>
            <a:off x="756642" y="2534245"/>
            <a:ext cx="3124795" cy="2761417"/>
          </a:xfrm>
          <a:prstGeom prst="roundRect">
            <a:avLst>
              <a:gd name="adj" fmla="val 1174"/>
            </a:avLst>
          </a:prstGeom>
          <a:solidFill>
            <a:srgbClr val="F2EEEE"/>
          </a:solidFill>
          <a:ln/>
        </p:spPr>
        <p:txBody>
          <a:bodyPr/>
          <a:lstStyle/>
          <a:p>
            <a:endParaRPr lang="en-US"/>
          </a:p>
        </p:txBody>
      </p:sp>
      <p:sp>
        <p:nvSpPr>
          <p:cNvPr id="7" name="Shape 4"/>
          <p:cNvSpPr/>
          <p:nvPr/>
        </p:nvSpPr>
        <p:spPr>
          <a:xfrm>
            <a:off x="972741" y="2750344"/>
            <a:ext cx="648533" cy="648533"/>
          </a:xfrm>
          <a:prstGeom prst="roundRect">
            <a:avLst>
              <a:gd name="adj" fmla="val 14098104"/>
            </a:avLst>
          </a:prstGeom>
          <a:solidFill>
            <a:srgbClr val="1C9770"/>
          </a:solidFill>
          <a:ln/>
        </p:spPr>
        <p:txBody>
          <a:bodyPr/>
          <a:lstStyle/>
          <a:p>
            <a:endParaRPr lang="en-US"/>
          </a:p>
        </p:txBody>
      </p:sp>
      <p:sp>
        <p:nvSpPr>
          <p:cNvPr id="9" name="Text 5"/>
          <p:cNvSpPr/>
          <p:nvPr/>
        </p:nvSpPr>
        <p:spPr>
          <a:xfrm>
            <a:off x="972741" y="3604855"/>
            <a:ext cx="2692598" cy="337780"/>
          </a:xfrm>
          <a:prstGeom prst="rect">
            <a:avLst/>
          </a:prstGeom>
          <a:noFill/>
          <a:ln/>
        </p:spPr>
        <p:txBody>
          <a:bodyPr wrap="none" lIns="0" tIns="0" rIns="0" bIns="0" rtlCol="0" anchor="t"/>
          <a:lstStyle/>
          <a:p>
            <a:pPr marL="0" indent="0" algn="l">
              <a:lnSpc>
                <a:spcPts val="2650"/>
              </a:lnSpc>
              <a:buNone/>
            </a:pPr>
            <a:r>
              <a:rPr lang="en-US" sz="2100" b="1" dirty="0">
                <a:solidFill>
                  <a:srgbClr val="464646"/>
                </a:solidFill>
                <a:latin typeface="Inter Bold" pitchFamily="34" charset="0"/>
                <a:ea typeface="Inter Bold" pitchFamily="34" charset="-122"/>
                <a:cs typeface="Inter Bold" pitchFamily="34" charset="-120"/>
              </a:rPr>
              <a:t>Giám sát hệ thống</a:t>
            </a:r>
            <a:endParaRPr lang="en-US" sz="2100" dirty="0"/>
          </a:p>
        </p:txBody>
      </p:sp>
      <p:sp>
        <p:nvSpPr>
          <p:cNvPr id="10" name="Text 6"/>
          <p:cNvSpPr/>
          <p:nvPr/>
        </p:nvSpPr>
        <p:spPr>
          <a:xfrm>
            <a:off x="972741" y="4066222"/>
            <a:ext cx="2692598" cy="1013341"/>
          </a:xfrm>
          <a:prstGeom prst="rect">
            <a:avLst/>
          </a:prstGeom>
          <a:noFill/>
          <a:ln/>
        </p:spPr>
        <p:txBody>
          <a:bodyPr wrap="square" lIns="0" tIns="0" rIns="0" bIns="0" rtlCol="0" anchor="t"/>
          <a:lstStyle/>
          <a:p>
            <a:pPr marL="0" indent="0" algn="l">
              <a:lnSpc>
                <a:spcPts val="2650"/>
              </a:lnSpc>
              <a:buNone/>
            </a:pPr>
            <a:r>
              <a:rPr lang="en-US" sz="1700" dirty="0">
                <a:solidFill>
                  <a:srgbClr val="464646"/>
                </a:solidFill>
                <a:latin typeface="Inter Medium" pitchFamily="34" charset="0"/>
                <a:ea typeface="Inter Medium" pitchFamily="34" charset="-122"/>
                <a:cs typeface="Inter Medium" pitchFamily="34" charset="-120"/>
              </a:rPr>
              <a:t>Kiểm tra Docker, log lỗi, dung lượng database. </a:t>
            </a:r>
            <a:r>
              <a:rPr lang="en-US" sz="1700" b="1" dirty="0">
                <a:solidFill>
                  <a:srgbClr val="464646"/>
                </a:solidFill>
                <a:latin typeface="Inter Medium" pitchFamily="34" charset="0"/>
                <a:ea typeface="Inter Medium" pitchFamily="34" charset="-122"/>
                <a:cs typeface="Inter Medium" pitchFamily="34" charset="-120"/>
              </a:rPr>
              <a:t>Hàng tuần</a:t>
            </a:r>
            <a:r>
              <a:rPr lang="en-US" sz="1700" dirty="0">
                <a:solidFill>
                  <a:srgbClr val="464646"/>
                </a:solidFill>
                <a:latin typeface="Inter Medium" pitchFamily="34" charset="0"/>
                <a:ea typeface="Inter Medium" pitchFamily="34" charset="-122"/>
                <a:cs typeface="Inter Medium" pitchFamily="34" charset="-120"/>
              </a:rPr>
              <a:t>.</a:t>
            </a:r>
            <a:endParaRPr lang="en-US" sz="1700" dirty="0"/>
          </a:p>
        </p:txBody>
      </p:sp>
      <p:sp>
        <p:nvSpPr>
          <p:cNvPr id="11" name="Shape 7"/>
          <p:cNvSpPr/>
          <p:nvPr/>
        </p:nvSpPr>
        <p:spPr>
          <a:xfrm>
            <a:off x="4087416" y="2534245"/>
            <a:ext cx="3124795" cy="2761417"/>
          </a:xfrm>
          <a:prstGeom prst="roundRect">
            <a:avLst>
              <a:gd name="adj" fmla="val 1174"/>
            </a:avLst>
          </a:prstGeom>
          <a:solidFill>
            <a:srgbClr val="F2EEEE"/>
          </a:solidFill>
          <a:ln/>
        </p:spPr>
        <p:txBody>
          <a:bodyPr/>
          <a:lstStyle/>
          <a:p>
            <a:endParaRPr lang="en-US"/>
          </a:p>
        </p:txBody>
      </p:sp>
      <p:sp>
        <p:nvSpPr>
          <p:cNvPr id="12" name="Shape 8"/>
          <p:cNvSpPr/>
          <p:nvPr/>
        </p:nvSpPr>
        <p:spPr>
          <a:xfrm>
            <a:off x="4303514" y="2750344"/>
            <a:ext cx="648533" cy="648533"/>
          </a:xfrm>
          <a:prstGeom prst="roundRect">
            <a:avLst>
              <a:gd name="adj" fmla="val 14098104"/>
            </a:avLst>
          </a:prstGeom>
          <a:solidFill>
            <a:srgbClr val="1C9770"/>
          </a:solidFill>
          <a:ln/>
        </p:spPr>
        <p:txBody>
          <a:bodyPr/>
          <a:lstStyle/>
          <a:p>
            <a:endParaRPr lang="en-US"/>
          </a:p>
        </p:txBody>
      </p:sp>
      <p:sp>
        <p:nvSpPr>
          <p:cNvPr id="14" name="Text 9"/>
          <p:cNvSpPr/>
          <p:nvPr/>
        </p:nvSpPr>
        <p:spPr>
          <a:xfrm>
            <a:off x="4303514" y="3604855"/>
            <a:ext cx="2692598" cy="337780"/>
          </a:xfrm>
          <a:prstGeom prst="rect">
            <a:avLst/>
          </a:prstGeom>
          <a:noFill/>
          <a:ln/>
        </p:spPr>
        <p:txBody>
          <a:bodyPr wrap="none" lIns="0" tIns="0" rIns="0" bIns="0" rtlCol="0" anchor="t"/>
          <a:lstStyle/>
          <a:p>
            <a:pPr marL="0" indent="0" algn="l">
              <a:lnSpc>
                <a:spcPts val="2650"/>
              </a:lnSpc>
              <a:buNone/>
            </a:pPr>
            <a:r>
              <a:rPr lang="en-US" sz="2100" b="1" dirty="0">
                <a:solidFill>
                  <a:srgbClr val="464646"/>
                </a:solidFill>
                <a:latin typeface="Inter Bold" pitchFamily="34" charset="0"/>
                <a:ea typeface="Inter Bold" pitchFamily="34" charset="-122"/>
                <a:cs typeface="Inter Bold" pitchFamily="34" charset="-120"/>
              </a:rPr>
              <a:t>Backup Dữ liệu</a:t>
            </a:r>
            <a:endParaRPr lang="en-US" sz="2100" dirty="0"/>
          </a:p>
        </p:txBody>
      </p:sp>
      <p:sp>
        <p:nvSpPr>
          <p:cNvPr id="15" name="Text 10"/>
          <p:cNvSpPr/>
          <p:nvPr/>
        </p:nvSpPr>
        <p:spPr>
          <a:xfrm>
            <a:off x="4303514" y="4066222"/>
            <a:ext cx="2692598" cy="1013341"/>
          </a:xfrm>
          <a:prstGeom prst="rect">
            <a:avLst/>
          </a:prstGeom>
          <a:noFill/>
          <a:ln/>
        </p:spPr>
        <p:txBody>
          <a:bodyPr wrap="square" lIns="0" tIns="0" rIns="0" bIns="0" rtlCol="0" anchor="t"/>
          <a:lstStyle/>
          <a:p>
            <a:pPr marL="0" indent="0" algn="l">
              <a:lnSpc>
                <a:spcPts val="2650"/>
              </a:lnSpc>
              <a:buNone/>
            </a:pPr>
            <a:r>
              <a:rPr lang="en-US" sz="1700" dirty="0">
                <a:solidFill>
                  <a:srgbClr val="464646"/>
                </a:solidFill>
                <a:latin typeface="Inter Medium" pitchFamily="34" charset="0"/>
                <a:ea typeface="Inter Medium" pitchFamily="34" charset="-122"/>
                <a:cs typeface="Inter Medium" pitchFamily="34" charset="-120"/>
              </a:rPr>
              <a:t>Sao lưu MySQL, lưu trữ tối thiểu 30 ngày. </a:t>
            </a:r>
            <a:r>
              <a:rPr lang="en-US" sz="1700" b="1" dirty="0">
                <a:solidFill>
                  <a:srgbClr val="464646"/>
                </a:solidFill>
                <a:latin typeface="Inter Medium" pitchFamily="34" charset="0"/>
                <a:ea typeface="Inter Medium" pitchFamily="34" charset="-122"/>
                <a:cs typeface="Inter Medium" pitchFamily="34" charset="-120"/>
              </a:rPr>
              <a:t>Hàng ngày</a:t>
            </a:r>
            <a:r>
              <a:rPr lang="en-US" sz="1700" dirty="0">
                <a:solidFill>
                  <a:srgbClr val="464646"/>
                </a:solidFill>
                <a:latin typeface="Inter Medium" pitchFamily="34" charset="0"/>
                <a:ea typeface="Inter Medium" pitchFamily="34" charset="-122"/>
                <a:cs typeface="Inter Medium" pitchFamily="34" charset="-120"/>
              </a:rPr>
              <a:t>.</a:t>
            </a:r>
            <a:endParaRPr lang="en-US" sz="1700" dirty="0"/>
          </a:p>
        </p:txBody>
      </p:sp>
      <p:sp>
        <p:nvSpPr>
          <p:cNvPr id="16" name="Shape 11"/>
          <p:cNvSpPr/>
          <p:nvPr/>
        </p:nvSpPr>
        <p:spPr>
          <a:xfrm>
            <a:off x="7418189" y="2534245"/>
            <a:ext cx="3124795" cy="2761417"/>
          </a:xfrm>
          <a:prstGeom prst="roundRect">
            <a:avLst>
              <a:gd name="adj" fmla="val 1174"/>
            </a:avLst>
          </a:prstGeom>
          <a:solidFill>
            <a:srgbClr val="F2EEEE"/>
          </a:solidFill>
          <a:ln/>
        </p:spPr>
        <p:txBody>
          <a:bodyPr/>
          <a:lstStyle/>
          <a:p>
            <a:endParaRPr lang="en-US"/>
          </a:p>
        </p:txBody>
      </p:sp>
      <p:sp>
        <p:nvSpPr>
          <p:cNvPr id="17" name="Shape 12"/>
          <p:cNvSpPr/>
          <p:nvPr/>
        </p:nvSpPr>
        <p:spPr>
          <a:xfrm>
            <a:off x="7634288" y="2750344"/>
            <a:ext cx="648533" cy="648533"/>
          </a:xfrm>
          <a:prstGeom prst="roundRect">
            <a:avLst>
              <a:gd name="adj" fmla="val 14098104"/>
            </a:avLst>
          </a:prstGeom>
          <a:solidFill>
            <a:srgbClr val="1C9770"/>
          </a:solidFill>
          <a:ln/>
        </p:spPr>
        <p:txBody>
          <a:bodyPr/>
          <a:lstStyle/>
          <a:p>
            <a:endParaRPr lang="en-US"/>
          </a:p>
        </p:txBody>
      </p:sp>
      <p:sp>
        <p:nvSpPr>
          <p:cNvPr id="19" name="Text 13"/>
          <p:cNvSpPr/>
          <p:nvPr/>
        </p:nvSpPr>
        <p:spPr>
          <a:xfrm>
            <a:off x="7634288" y="3604855"/>
            <a:ext cx="2692598" cy="337780"/>
          </a:xfrm>
          <a:prstGeom prst="rect">
            <a:avLst/>
          </a:prstGeom>
          <a:noFill/>
          <a:ln/>
        </p:spPr>
        <p:txBody>
          <a:bodyPr wrap="none" lIns="0" tIns="0" rIns="0" bIns="0" rtlCol="0" anchor="t"/>
          <a:lstStyle/>
          <a:p>
            <a:pPr marL="0" indent="0" algn="l">
              <a:lnSpc>
                <a:spcPts val="2650"/>
              </a:lnSpc>
              <a:buNone/>
            </a:pPr>
            <a:r>
              <a:rPr lang="en-US" sz="2100" b="1" dirty="0">
                <a:solidFill>
                  <a:srgbClr val="464646"/>
                </a:solidFill>
                <a:latin typeface="Inter Bold" pitchFamily="34" charset="0"/>
                <a:ea typeface="Inter Bold" pitchFamily="34" charset="-122"/>
                <a:cs typeface="Inter Bold" pitchFamily="34" charset="-120"/>
              </a:rPr>
              <a:t>Cập nhật phần mềm</a:t>
            </a:r>
            <a:endParaRPr lang="en-US" sz="2100" dirty="0"/>
          </a:p>
        </p:txBody>
      </p:sp>
      <p:sp>
        <p:nvSpPr>
          <p:cNvPr id="20" name="Text 14"/>
          <p:cNvSpPr/>
          <p:nvPr/>
        </p:nvSpPr>
        <p:spPr>
          <a:xfrm>
            <a:off x="7634288" y="4066222"/>
            <a:ext cx="2692598" cy="675561"/>
          </a:xfrm>
          <a:prstGeom prst="rect">
            <a:avLst/>
          </a:prstGeom>
          <a:noFill/>
          <a:ln/>
        </p:spPr>
        <p:txBody>
          <a:bodyPr wrap="square" lIns="0" tIns="0" rIns="0" bIns="0" rtlCol="0" anchor="t"/>
          <a:lstStyle/>
          <a:p>
            <a:pPr marL="0" indent="0" algn="l">
              <a:lnSpc>
                <a:spcPts val="2650"/>
              </a:lnSpc>
              <a:buNone/>
            </a:pPr>
            <a:r>
              <a:rPr lang="en-US" sz="1700" dirty="0">
                <a:solidFill>
                  <a:srgbClr val="464646"/>
                </a:solidFill>
                <a:latin typeface="Inter Medium" pitchFamily="34" charset="0"/>
                <a:ea typeface="Inter Medium" pitchFamily="34" charset="-122"/>
                <a:cs typeface="Inter Medium" pitchFamily="34" charset="-120"/>
              </a:rPr>
              <a:t>Nâng </a:t>
            </a:r>
            <a:r>
              <a:rPr lang="en-US" sz="1700">
                <a:solidFill>
                  <a:srgbClr val="464646"/>
                </a:solidFill>
                <a:latin typeface="Inter Medium" pitchFamily="34" charset="0"/>
                <a:ea typeface="Inter Medium" pitchFamily="34" charset="-122"/>
                <a:cs typeface="Inter Medium" pitchFamily="34" charset="-120"/>
              </a:rPr>
              <a:t>cấp hệ thống (</a:t>
            </a:r>
            <a:r>
              <a:rPr lang="en-US" sz="1700" b="1">
                <a:solidFill>
                  <a:srgbClr val="464646"/>
                </a:solidFill>
                <a:latin typeface="Inter Medium" pitchFamily="34" charset="0"/>
                <a:ea typeface="Inter Medium" pitchFamily="34" charset="-122"/>
                <a:cs typeface="Inter Medium" pitchFamily="34" charset="-120"/>
              </a:rPr>
              <a:t>Theo quý</a:t>
            </a:r>
            <a:r>
              <a:rPr lang="en-US" sz="1700" b="1" dirty="0">
                <a:solidFill>
                  <a:srgbClr val="464646"/>
                </a:solidFill>
                <a:latin typeface="Inter Medium" pitchFamily="34" charset="0"/>
                <a:ea typeface="Inter Medium" pitchFamily="34" charset="-122"/>
                <a:cs typeface="Inter Medium" pitchFamily="34" charset="-120"/>
              </a:rPr>
              <a:t>)</a:t>
            </a:r>
            <a:endParaRPr lang="en-US" sz="1700" dirty="0"/>
          </a:p>
        </p:txBody>
      </p:sp>
      <p:sp>
        <p:nvSpPr>
          <p:cNvPr id="21" name="Shape 15"/>
          <p:cNvSpPr/>
          <p:nvPr/>
        </p:nvSpPr>
        <p:spPr>
          <a:xfrm>
            <a:off x="10748962" y="2534245"/>
            <a:ext cx="3124795" cy="2761417"/>
          </a:xfrm>
          <a:prstGeom prst="roundRect">
            <a:avLst>
              <a:gd name="adj" fmla="val 1174"/>
            </a:avLst>
          </a:prstGeom>
          <a:solidFill>
            <a:srgbClr val="F2EEEE"/>
          </a:solidFill>
          <a:ln/>
        </p:spPr>
        <p:txBody>
          <a:bodyPr/>
          <a:lstStyle/>
          <a:p>
            <a:endParaRPr lang="en-US"/>
          </a:p>
        </p:txBody>
      </p:sp>
      <p:sp>
        <p:nvSpPr>
          <p:cNvPr id="22" name="Shape 16"/>
          <p:cNvSpPr/>
          <p:nvPr/>
        </p:nvSpPr>
        <p:spPr>
          <a:xfrm>
            <a:off x="10965061" y="2750344"/>
            <a:ext cx="648533" cy="648533"/>
          </a:xfrm>
          <a:prstGeom prst="roundRect">
            <a:avLst>
              <a:gd name="adj" fmla="val 14098104"/>
            </a:avLst>
          </a:prstGeom>
          <a:solidFill>
            <a:srgbClr val="1C9770"/>
          </a:solidFill>
          <a:ln/>
        </p:spPr>
        <p:txBody>
          <a:bodyPr/>
          <a:lstStyle/>
          <a:p>
            <a:endParaRPr lang="en-US"/>
          </a:p>
        </p:txBody>
      </p:sp>
      <p:sp>
        <p:nvSpPr>
          <p:cNvPr id="24" name="Text 17"/>
          <p:cNvSpPr/>
          <p:nvPr/>
        </p:nvSpPr>
        <p:spPr>
          <a:xfrm>
            <a:off x="10965061" y="3604855"/>
            <a:ext cx="2692598" cy="337780"/>
          </a:xfrm>
          <a:prstGeom prst="rect">
            <a:avLst/>
          </a:prstGeom>
          <a:noFill/>
          <a:ln/>
        </p:spPr>
        <p:txBody>
          <a:bodyPr wrap="none" lIns="0" tIns="0" rIns="0" bIns="0" rtlCol="0" anchor="t"/>
          <a:lstStyle/>
          <a:p>
            <a:pPr marL="0" indent="0" algn="l">
              <a:lnSpc>
                <a:spcPts val="2650"/>
              </a:lnSpc>
              <a:buNone/>
            </a:pPr>
            <a:r>
              <a:rPr lang="en-US" sz="2100" b="1" dirty="0">
                <a:solidFill>
                  <a:srgbClr val="464646"/>
                </a:solidFill>
                <a:latin typeface="Inter Bold" pitchFamily="34" charset="0"/>
                <a:ea typeface="Inter Bold" pitchFamily="34" charset="-122"/>
                <a:cs typeface="Inter Bold" pitchFamily="34" charset="-120"/>
              </a:rPr>
              <a:t>Quản lý Tài khoản</a:t>
            </a:r>
            <a:endParaRPr lang="en-US" sz="2100" dirty="0"/>
          </a:p>
        </p:txBody>
      </p:sp>
      <p:sp>
        <p:nvSpPr>
          <p:cNvPr id="25" name="Text 18"/>
          <p:cNvSpPr/>
          <p:nvPr/>
        </p:nvSpPr>
        <p:spPr>
          <a:xfrm>
            <a:off x="10965061" y="4066222"/>
            <a:ext cx="2692598" cy="675561"/>
          </a:xfrm>
          <a:prstGeom prst="rect">
            <a:avLst/>
          </a:prstGeom>
          <a:noFill/>
          <a:ln/>
        </p:spPr>
        <p:txBody>
          <a:bodyPr wrap="square" lIns="0" tIns="0" rIns="0" bIns="0" rtlCol="0" anchor="t"/>
          <a:lstStyle/>
          <a:p>
            <a:pPr marL="0" indent="0" algn="l">
              <a:lnSpc>
                <a:spcPts val="2650"/>
              </a:lnSpc>
              <a:buNone/>
            </a:pPr>
            <a:r>
              <a:rPr lang="en-US" sz="1700" dirty="0">
                <a:solidFill>
                  <a:srgbClr val="464646"/>
                </a:solidFill>
                <a:latin typeface="Inter Medium" pitchFamily="34" charset="0"/>
                <a:ea typeface="Inter Medium" pitchFamily="34" charset="-122"/>
                <a:cs typeface="Inter Medium" pitchFamily="34" charset="-120"/>
              </a:rPr>
              <a:t>Tạo, khóa, phân quyền </a:t>
            </a:r>
            <a:r>
              <a:rPr lang="en-US" sz="1700">
                <a:solidFill>
                  <a:srgbClr val="464646"/>
                </a:solidFill>
                <a:latin typeface="Inter Medium" pitchFamily="34" charset="0"/>
                <a:ea typeface="Inter Medium" pitchFamily="34" charset="-122"/>
                <a:cs typeface="Inter Medium" pitchFamily="34" charset="-120"/>
              </a:rPr>
              <a:t>tài khoản (</a:t>
            </a:r>
            <a:r>
              <a:rPr lang="en-US" sz="1700" b="1">
                <a:solidFill>
                  <a:srgbClr val="464646"/>
                </a:solidFill>
                <a:latin typeface="Inter Medium" pitchFamily="34" charset="0"/>
                <a:ea typeface="Inter Medium" pitchFamily="34" charset="-122"/>
                <a:cs typeface="Inter Medium" pitchFamily="34" charset="-120"/>
              </a:rPr>
              <a:t>Khi phát sinh</a:t>
            </a:r>
            <a:r>
              <a:rPr lang="en-US" sz="1700" b="1" dirty="0">
                <a:solidFill>
                  <a:srgbClr val="464646"/>
                </a:solidFill>
                <a:latin typeface="Inter Medium" pitchFamily="34" charset="0"/>
                <a:ea typeface="Inter Medium" pitchFamily="34" charset="-122"/>
                <a:cs typeface="Inter Medium" pitchFamily="34" charset="-120"/>
              </a:rPr>
              <a:t>)</a:t>
            </a:r>
            <a:endParaRPr lang="en-US" sz="1700" dirty="0"/>
          </a:p>
        </p:txBody>
      </p:sp>
      <p:sp>
        <p:nvSpPr>
          <p:cNvPr id="26" name="Shape 19"/>
          <p:cNvSpPr/>
          <p:nvPr/>
        </p:nvSpPr>
        <p:spPr>
          <a:xfrm>
            <a:off x="756642" y="5501640"/>
            <a:ext cx="13117116" cy="2085856"/>
          </a:xfrm>
          <a:prstGeom prst="roundRect">
            <a:avLst>
              <a:gd name="adj" fmla="val 1555"/>
            </a:avLst>
          </a:prstGeom>
          <a:solidFill>
            <a:srgbClr val="F2EEEE"/>
          </a:solidFill>
          <a:ln/>
        </p:spPr>
        <p:txBody>
          <a:bodyPr/>
          <a:lstStyle/>
          <a:p>
            <a:endParaRPr lang="en-US"/>
          </a:p>
        </p:txBody>
      </p:sp>
      <p:sp>
        <p:nvSpPr>
          <p:cNvPr id="27" name="Shape 20"/>
          <p:cNvSpPr/>
          <p:nvPr/>
        </p:nvSpPr>
        <p:spPr>
          <a:xfrm>
            <a:off x="972741" y="5717738"/>
            <a:ext cx="648533" cy="648533"/>
          </a:xfrm>
          <a:prstGeom prst="roundRect">
            <a:avLst>
              <a:gd name="adj" fmla="val 14098104"/>
            </a:avLst>
          </a:prstGeom>
          <a:solidFill>
            <a:srgbClr val="1C9770"/>
          </a:solidFill>
          <a:ln/>
        </p:spPr>
        <p:txBody>
          <a:bodyPr/>
          <a:lstStyle/>
          <a:p>
            <a:endParaRPr lang="en-US"/>
          </a:p>
        </p:txBody>
      </p:sp>
      <p:sp>
        <p:nvSpPr>
          <p:cNvPr id="29" name="Text 21"/>
          <p:cNvSpPr/>
          <p:nvPr/>
        </p:nvSpPr>
        <p:spPr>
          <a:xfrm>
            <a:off x="972741" y="6572250"/>
            <a:ext cx="2702362" cy="337780"/>
          </a:xfrm>
          <a:prstGeom prst="rect">
            <a:avLst/>
          </a:prstGeom>
          <a:noFill/>
          <a:ln/>
        </p:spPr>
        <p:txBody>
          <a:bodyPr wrap="none" lIns="0" tIns="0" rIns="0" bIns="0" rtlCol="0" anchor="t"/>
          <a:lstStyle/>
          <a:p>
            <a:pPr marL="0" indent="0" algn="l">
              <a:lnSpc>
                <a:spcPts val="2650"/>
              </a:lnSpc>
              <a:buNone/>
            </a:pPr>
            <a:r>
              <a:rPr lang="en-US" sz="2100" b="1" dirty="0">
                <a:solidFill>
                  <a:srgbClr val="464646"/>
                </a:solidFill>
                <a:latin typeface="Inter Bold" pitchFamily="34" charset="0"/>
                <a:ea typeface="Inter Bold" pitchFamily="34" charset="-122"/>
                <a:cs typeface="Inter Bold" pitchFamily="34" charset="-120"/>
              </a:rPr>
              <a:t>Xử lý sự cố</a:t>
            </a:r>
            <a:endParaRPr lang="en-US" sz="2100" dirty="0"/>
          </a:p>
        </p:txBody>
      </p:sp>
      <p:sp>
        <p:nvSpPr>
          <p:cNvPr id="30" name="Text 22"/>
          <p:cNvSpPr/>
          <p:nvPr/>
        </p:nvSpPr>
        <p:spPr>
          <a:xfrm>
            <a:off x="972741" y="7033617"/>
            <a:ext cx="12684919" cy="337780"/>
          </a:xfrm>
          <a:prstGeom prst="rect">
            <a:avLst/>
          </a:prstGeom>
          <a:noFill/>
          <a:ln/>
        </p:spPr>
        <p:txBody>
          <a:bodyPr wrap="none" lIns="0" tIns="0" rIns="0" bIns="0" rtlCol="0" anchor="t"/>
          <a:lstStyle/>
          <a:p>
            <a:pPr marL="0" indent="0" algn="l">
              <a:lnSpc>
                <a:spcPts val="2650"/>
              </a:lnSpc>
              <a:buNone/>
            </a:pPr>
            <a:r>
              <a:rPr lang="en-US" sz="1700" dirty="0">
                <a:solidFill>
                  <a:srgbClr val="464646"/>
                </a:solidFill>
                <a:latin typeface="Inter Medium" pitchFamily="34" charset="0"/>
                <a:ea typeface="Inter Medium" pitchFamily="34" charset="-122"/>
                <a:cs typeface="Inter Medium" pitchFamily="34" charset="-120"/>
              </a:rPr>
              <a:t>Phản hồi trong 4 giờ làm việc. </a:t>
            </a:r>
            <a:r>
              <a:rPr lang="en-US" sz="1700" b="1" dirty="0">
                <a:solidFill>
                  <a:srgbClr val="464646"/>
                </a:solidFill>
                <a:latin typeface="Inter Medium" pitchFamily="34" charset="0"/>
                <a:ea typeface="Inter Medium" pitchFamily="34" charset="-122"/>
                <a:cs typeface="Inter Medium" pitchFamily="34" charset="-120"/>
              </a:rPr>
              <a:t>Khi phát sinh</a:t>
            </a:r>
            <a:r>
              <a:rPr lang="en-US" sz="1700" dirty="0">
                <a:solidFill>
                  <a:srgbClr val="464646"/>
                </a:solidFill>
                <a:latin typeface="Inter Medium" pitchFamily="34" charset="0"/>
                <a:ea typeface="Inter Medium" pitchFamily="34" charset="-122"/>
                <a:cs typeface="Inter Medium" pitchFamily="34" charset="-120"/>
              </a:rPr>
              <a:t>.</a:t>
            </a:r>
            <a:endParaRPr lang="en-US" sz="1700" dirty="0"/>
          </a:p>
        </p:txBody>
      </p:sp>
      <p:pic>
        <p:nvPicPr>
          <p:cNvPr id="33" name="Picture 32">
            <a:extLst>
              <a:ext uri="{FF2B5EF4-FFF2-40B4-BE49-F238E27FC236}">
                <a16:creationId xmlns:a16="http://schemas.microsoft.com/office/drawing/2014/main" id="{53BF5070-22BB-7CAE-6359-3C104667AF40}"/>
              </a:ext>
            </a:extLst>
          </p:cNvPr>
          <p:cNvPicPr>
            <a:picLocks noChangeAspect="1"/>
          </p:cNvPicPr>
          <p:nvPr/>
        </p:nvPicPr>
        <p:blipFill>
          <a:blip r:embed="rId4"/>
          <a:stretch>
            <a:fillRect/>
          </a:stretch>
        </p:blipFill>
        <p:spPr>
          <a:xfrm>
            <a:off x="1151096" y="2923234"/>
            <a:ext cx="292633" cy="292633"/>
          </a:xfrm>
          <a:prstGeom prst="rect">
            <a:avLst/>
          </a:prstGeom>
        </p:spPr>
      </p:pic>
      <p:pic>
        <p:nvPicPr>
          <p:cNvPr id="36" name="Picture 35">
            <a:extLst>
              <a:ext uri="{FF2B5EF4-FFF2-40B4-BE49-F238E27FC236}">
                <a16:creationId xmlns:a16="http://schemas.microsoft.com/office/drawing/2014/main" id="{44F6CDBE-2BCE-97E3-70D9-77A7273AE4E9}"/>
              </a:ext>
            </a:extLst>
          </p:cNvPr>
          <p:cNvPicPr>
            <a:picLocks noChangeAspect="1"/>
          </p:cNvPicPr>
          <p:nvPr/>
        </p:nvPicPr>
        <p:blipFill>
          <a:blip r:embed="rId5"/>
          <a:stretch>
            <a:fillRect/>
          </a:stretch>
        </p:blipFill>
        <p:spPr>
          <a:xfrm>
            <a:off x="4481870" y="2923233"/>
            <a:ext cx="292633" cy="292633"/>
          </a:xfrm>
          <a:prstGeom prst="rect">
            <a:avLst/>
          </a:prstGeom>
        </p:spPr>
      </p:pic>
      <p:pic>
        <p:nvPicPr>
          <p:cNvPr id="39" name="Picture 38">
            <a:extLst>
              <a:ext uri="{FF2B5EF4-FFF2-40B4-BE49-F238E27FC236}">
                <a16:creationId xmlns:a16="http://schemas.microsoft.com/office/drawing/2014/main" id="{97150C6A-A8C3-95FD-6CB5-ABAC4A77E986}"/>
              </a:ext>
            </a:extLst>
          </p:cNvPr>
          <p:cNvPicPr>
            <a:picLocks noChangeAspect="1"/>
          </p:cNvPicPr>
          <p:nvPr/>
        </p:nvPicPr>
        <p:blipFill>
          <a:blip r:embed="rId6"/>
          <a:stretch>
            <a:fillRect/>
          </a:stretch>
        </p:blipFill>
        <p:spPr>
          <a:xfrm>
            <a:off x="7817928" y="2928580"/>
            <a:ext cx="286537" cy="292633"/>
          </a:xfrm>
          <a:prstGeom prst="rect">
            <a:avLst/>
          </a:prstGeom>
        </p:spPr>
      </p:pic>
      <p:pic>
        <p:nvPicPr>
          <p:cNvPr id="43" name="Picture 42">
            <a:extLst>
              <a:ext uri="{FF2B5EF4-FFF2-40B4-BE49-F238E27FC236}">
                <a16:creationId xmlns:a16="http://schemas.microsoft.com/office/drawing/2014/main" id="{DBE6A331-17F9-4F9E-D6E0-C9AE22DFB512}"/>
              </a:ext>
            </a:extLst>
          </p:cNvPr>
          <p:cNvPicPr>
            <a:picLocks noChangeAspect="1"/>
          </p:cNvPicPr>
          <p:nvPr/>
        </p:nvPicPr>
        <p:blipFill>
          <a:blip r:embed="rId7"/>
          <a:stretch>
            <a:fillRect/>
          </a:stretch>
        </p:blipFill>
        <p:spPr>
          <a:xfrm>
            <a:off x="11143417" y="2928580"/>
            <a:ext cx="292633" cy="292633"/>
          </a:xfrm>
          <a:prstGeom prst="rect">
            <a:avLst/>
          </a:prstGeom>
        </p:spPr>
      </p:pic>
      <p:pic>
        <p:nvPicPr>
          <p:cNvPr id="46" name="Picture 45">
            <a:extLst>
              <a:ext uri="{FF2B5EF4-FFF2-40B4-BE49-F238E27FC236}">
                <a16:creationId xmlns:a16="http://schemas.microsoft.com/office/drawing/2014/main" id="{50EF9D4D-F8FB-BE7A-B3A5-4DD0141E18FA}"/>
              </a:ext>
            </a:extLst>
          </p:cNvPr>
          <p:cNvPicPr>
            <a:picLocks noChangeAspect="1"/>
          </p:cNvPicPr>
          <p:nvPr/>
        </p:nvPicPr>
        <p:blipFill>
          <a:blip r:embed="rId8"/>
          <a:stretch>
            <a:fillRect/>
          </a:stretch>
        </p:blipFill>
        <p:spPr>
          <a:xfrm>
            <a:off x="1150285" y="5895687"/>
            <a:ext cx="292633" cy="292633"/>
          </a:xfrm>
          <a:prstGeom prst="rect">
            <a:avLst/>
          </a:prstGeom>
        </p:spPr>
      </p:pic>
    </p:spTree>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4790003" y="597098"/>
            <a:ext cx="5050393" cy="631269"/>
          </a:xfrm>
          <a:prstGeom prst="rect">
            <a:avLst/>
          </a:prstGeom>
          <a:noFill/>
          <a:ln/>
        </p:spPr>
        <p:txBody>
          <a:bodyPr wrap="none" lIns="0" tIns="0" rIns="0" bIns="0" rtlCol="0" anchor="t"/>
          <a:lstStyle/>
          <a:p>
            <a:pPr marL="0" indent="0" algn="l">
              <a:lnSpc>
                <a:spcPts val="4950"/>
              </a:lnSpc>
              <a:buNone/>
            </a:pPr>
            <a:r>
              <a:rPr lang="en-US" sz="3950" b="1" dirty="0">
                <a:solidFill>
                  <a:schemeClr val="accent1"/>
                </a:solidFill>
                <a:latin typeface="Inter Bold" pitchFamily="34" charset="0"/>
                <a:ea typeface="Inter Bold" pitchFamily="34" charset="-122"/>
                <a:cs typeface="Inter Bold" pitchFamily="34" charset="-120"/>
              </a:rPr>
              <a:t>HẠ TẦNG KỸ THUẬT</a:t>
            </a:r>
            <a:endParaRPr lang="en-US" sz="3950" dirty="0">
              <a:solidFill>
                <a:schemeClr val="accent1"/>
              </a:solidFill>
            </a:endParaRPr>
          </a:p>
        </p:txBody>
      </p:sp>
      <p:sp>
        <p:nvSpPr>
          <p:cNvPr id="3" name="Shape 1"/>
          <p:cNvSpPr/>
          <p:nvPr/>
        </p:nvSpPr>
        <p:spPr>
          <a:xfrm>
            <a:off x="706993" y="1588175"/>
            <a:ext cx="3169087" cy="2203013"/>
          </a:xfrm>
          <a:prstGeom prst="roundRect">
            <a:avLst>
              <a:gd name="adj" fmla="val 4981"/>
            </a:avLst>
          </a:prstGeom>
          <a:solidFill>
            <a:srgbClr val="FFFFFF"/>
          </a:solidFill>
          <a:ln w="22860">
            <a:solidFill>
              <a:srgbClr val="D8D4D4"/>
            </a:solidFill>
            <a:prstDash val="solid"/>
          </a:ln>
        </p:spPr>
        <p:txBody>
          <a:bodyPr/>
          <a:lstStyle/>
          <a:p>
            <a:endParaRPr lang="en-GB"/>
          </a:p>
        </p:txBody>
      </p:sp>
      <p:sp>
        <p:nvSpPr>
          <p:cNvPr id="4" name="Shape 2"/>
          <p:cNvSpPr/>
          <p:nvPr/>
        </p:nvSpPr>
        <p:spPr>
          <a:xfrm>
            <a:off x="684133" y="1588175"/>
            <a:ext cx="91440" cy="2203013"/>
          </a:xfrm>
          <a:prstGeom prst="roundRect">
            <a:avLst>
              <a:gd name="adj" fmla="val 33140"/>
            </a:avLst>
          </a:prstGeom>
          <a:solidFill>
            <a:srgbClr val="1C9770"/>
          </a:solidFill>
          <a:ln/>
        </p:spPr>
        <p:txBody>
          <a:bodyPr/>
          <a:lstStyle/>
          <a:p>
            <a:endParaRPr lang="en-GB"/>
          </a:p>
        </p:txBody>
      </p:sp>
      <p:sp>
        <p:nvSpPr>
          <p:cNvPr id="5" name="Text 3"/>
          <p:cNvSpPr/>
          <p:nvPr/>
        </p:nvSpPr>
        <p:spPr>
          <a:xfrm>
            <a:off x="1000363" y="1812965"/>
            <a:ext cx="2525197" cy="315635"/>
          </a:xfrm>
          <a:prstGeom prst="rect">
            <a:avLst/>
          </a:prstGeom>
          <a:noFill/>
          <a:ln/>
        </p:spPr>
        <p:txBody>
          <a:bodyPr wrap="none" lIns="0" tIns="0" rIns="0" bIns="0" rtlCol="0" anchor="t"/>
          <a:lstStyle/>
          <a:p>
            <a:pPr marL="0" indent="0" algn="l">
              <a:lnSpc>
                <a:spcPts val="2450"/>
              </a:lnSpc>
              <a:buNone/>
            </a:pPr>
            <a:r>
              <a:rPr lang="en-US" sz="1950" b="1">
                <a:solidFill>
                  <a:srgbClr val="464646"/>
                </a:solidFill>
                <a:latin typeface="Inter Bold" pitchFamily="34" charset="0"/>
                <a:ea typeface="Inter Bold" pitchFamily="34" charset="-122"/>
                <a:cs typeface="Inter Bold" pitchFamily="34" charset="-120"/>
              </a:rPr>
              <a:t>Domain</a:t>
            </a:r>
            <a:endParaRPr lang="en-US" sz="1950"/>
          </a:p>
        </p:txBody>
      </p:sp>
      <p:sp>
        <p:nvSpPr>
          <p:cNvPr id="6" name="Text 4"/>
          <p:cNvSpPr/>
          <p:nvPr/>
        </p:nvSpPr>
        <p:spPr>
          <a:xfrm>
            <a:off x="1000363" y="2236470"/>
            <a:ext cx="2650927" cy="611029"/>
          </a:xfrm>
          <a:prstGeom prst="rect">
            <a:avLst/>
          </a:prstGeom>
          <a:noFill/>
          <a:ln/>
        </p:spPr>
        <p:txBody>
          <a:bodyPr wrap="square" lIns="0" tIns="0" rIns="0" bIns="0" rtlCol="0" anchor="t"/>
          <a:lstStyle/>
          <a:p>
            <a:pPr marL="0" indent="0" algn="l">
              <a:lnSpc>
                <a:spcPts val="2400"/>
              </a:lnSpc>
              <a:buNone/>
            </a:pPr>
            <a:r>
              <a:rPr lang="en-US" sz="1550">
                <a:solidFill>
                  <a:srgbClr val="464646"/>
                </a:solidFill>
                <a:latin typeface="Inter Medium" pitchFamily="34" charset="0"/>
                <a:ea typeface="Inter Medium" pitchFamily="34" charset="-122"/>
                <a:cs typeface="Inter Medium" pitchFamily="34" charset="-120"/>
              </a:rPr>
              <a:t>bandosohanhchinh.ninhbinh.gov.vn</a:t>
            </a:r>
            <a:endParaRPr lang="en-US" sz="1550"/>
          </a:p>
        </p:txBody>
      </p:sp>
      <p:sp>
        <p:nvSpPr>
          <p:cNvPr id="7" name="Text 5"/>
          <p:cNvSpPr/>
          <p:nvPr/>
        </p:nvSpPr>
        <p:spPr>
          <a:xfrm>
            <a:off x="1000363" y="2955369"/>
            <a:ext cx="2650927" cy="611029"/>
          </a:xfrm>
          <a:prstGeom prst="rect">
            <a:avLst/>
          </a:prstGeom>
          <a:noFill/>
          <a:ln/>
        </p:spPr>
        <p:txBody>
          <a:bodyPr wrap="square" lIns="0" tIns="0" rIns="0" bIns="0" rtlCol="0" anchor="t"/>
          <a:lstStyle/>
          <a:p>
            <a:pPr marL="0" indent="0" algn="l">
              <a:lnSpc>
                <a:spcPts val="2400"/>
              </a:lnSpc>
              <a:buNone/>
            </a:pPr>
            <a:r>
              <a:rPr lang="en-US" sz="1550">
                <a:solidFill>
                  <a:srgbClr val="464646"/>
                </a:solidFill>
                <a:latin typeface="Inter Medium" pitchFamily="34" charset="0"/>
                <a:ea typeface="Inter Medium" pitchFamily="34" charset="-122"/>
                <a:cs typeface="Inter Medium" pitchFamily="34" charset="-120"/>
              </a:rPr>
              <a:t>Truy cập qua trình duyệt, không cần cài đặt</a:t>
            </a:r>
            <a:endParaRPr lang="en-US" sz="1550"/>
          </a:p>
        </p:txBody>
      </p:sp>
      <p:sp>
        <p:nvSpPr>
          <p:cNvPr id="8" name="Shape 6"/>
          <p:cNvSpPr/>
          <p:nvPr/>
        </p:nvSpPr>
        <p:spPr>
          <a:xfrm>
            <a:off x="4055983" y="1588175"/>
            <a:ext cx="3169206" cy="2203013"/>
          </a:xfrm>
          <a:prstGeom prst="roundRect">
            <a:avLst>
              <a:gd name="adj" fmla="val 4981"/>
            </a:avLst>
          </a:prstGeom>
          <a:solidFill>
            <a:srgbClr val="FFFFFF"/>
          </a:solidFill>
          <a:ln w="22860">
            <a:solidFill>
              <a:srgbClr val="D8D4D4"/>
            </a:solidFill>
            <a:prstDash val="solid"/>
          </a:ln>
        </p:spPr>
        <p:txBody>
          <a:bodyPr/>
          <a:lstStyle/>
          <a:p>
            <a:endParaRPr lang="en-GB"/>
          </a:p>
        </p:txBody>
      </p:sp>
      <p:sp>
        <p:nvSpPr>
          <p:cNvPr id="9" name="Shape 7"/>
          <p:cNvSpPr/>
          <p:nvPr/>
        </p:nvSpPr>
        <p:spPr>
          <a:xfrm>
            <a:off x="4033123" y="1588175"/>
            <a:ext cx="91440" cy="2203013"/>
          </a:xfrm>
          <a:prstGeom prst="roundRect">
            <a:avLst>
              <a:gd name="adj" fmla="val 33140"/>
            </a:avLst>
          </a:prstGeom>
          <a:solidFill>
            <a:srgbClr val="1C9770"/>
          </a:solidFill>
          <a:ln/>
        </p:spPr>
        <p:txBody>
          <a:bodyPr/>
          <a:lstStyle/>
          <a:p>
            <a:endParaRPr lang="en-GB"/>
          </a:p>
        </p:txBody>
      </p:sp>
      <p:sp>
        <p:nvSpPr>
          <p:cNvPr id="10" name="Text 8"/>
          <p:cNvSpPr/>
          <p:nvPr/>
        </p:nvSpPr>
        <p:spPr>
          <a:xfrm>
            <a:off x="4349353" y="1812965"/>
            <a:ext cx="2525197" cy="315635"/>
          </a:xfrm>
          <a:prstGeom prst="rect">
            <a:avLst/>
          </a:prstGeom>
          <a:noFill/>
          <a:ln/>
        </p:spPr>
        <p:txBody>
          <a:bodyPr wrap="none" lIns="0" tIns="0" rIns="0" bIns="0" rtlCol="0" anchor="t"/>
          <a:lstStyle/>
          <a:p>
            <a:pPr marL="0" indent="0" algn="l">
              <a:lnSpc>
                <a:spcPts val="2450"/>
              </a:lnSpc>
              <a:buNone/>
            </a:pPr>
            <a:r>
              <a:rPr lang="en-US" sz="1950" b="1">
                <a:solidFill>
                  <a:srgbClr val="464646"/>
                </a:solidFill>
                <a:latin typeface="Inter Bold" pitchFamily="34" charset="0"/>
                <a:ea typeface="Inter Bold" pitchFamily="34" charset="-122"/>
                <a:cs typeface="Inter Bold" pitchFamily="34" charset="-120"/>
              </a:rPr>
              <a:t>Server App</a:t>
            </a:r>
            <a:endParaRPr lang="en-US" sz="1950"/>
          </a:p>
        </p:txBody>
      </p:sp>
      <p:sp>
        <p:nvSpPr>
          <p:cNvPr id="11" name="Text 9"/>
          <p:cNvSpPr/>
          <p:nvPr/>
        </p:nvSpPr>
        <p:spPr>
          <a:xfrm>
            <a:off x="4349353" y="2236470"/>
            <a:ext cx="2651046" cy="305514"/>
          </a:xfrm>
          <a:prstGeom prst="rect">
            <a:avLst/>
          </a:prstGeom>
          <a:noFill/>
          <a:ln/>
        </p:spPr>
        <p:txBody>
          <a:bodyPr wrap="none" lIns="0" tIns="0" rIns="0" bIns="0" rtlCol="0" anchor="t"/>
          <a:lstStyle/>
          <a:p>
            <a:pPr marL="0" indent="0" algn="l">
              <a:lnSpc>
                <a:spcPts val="2400"/>
              </a:lnSpc>
              <a:buNone/>
            </a:pPr>
            <a:r>
              <a:rPr lang="en-US" sz="1550">
                <a:solidFill>
                  <a:srgbClr val="464646"/>
                </a:solidFill>
                <a:latin typeface="Inter Medium" pitchFamily="34" charset="0"/>
                <a:ea typeface="Inter Medium" pitchFamily="34" charset="-122"/>
                <a:cs typeface="Inter Medium" pitchFamily="34" charset="-120"/>
              </a:rPr>
              <a:t>192.168.31.20</a:t>
            </a:r>
            <a:endParaRPr lang="en-US" sz="1550"/>
          </a:p>
        </p:txBody>
      </p:sp>
      <p:sp>
        <p:nvSpPr>
          <p:cNvPr id="12" name="Text 10"/>
          <p:cNvSpPr/>
          <p:nvPr/>
        </p:nvSpPr>
        <p:spPr>
          <a:xfrm>
            <a:off x="4349353" y="2649855"/>
            <a:ext cx="2651046" cy="916543"/>
          </a:xfrm>
          <a:prstGeom prst="rect">
            <a:avLst/>
          </a:prstGeom>
          <a:noFill/>
          <a:ln/>
        </p:spPr>
        <p:txBody>
          <a:bodyPr wrap="square" lIns="0" tIns="0" rIns="0" bIns="0" rtlCol="0" anchor="t"/>
          <a:lstStyle/>
          <a:p>
            <a:pPr marL="0" indent="0" algn="l">
              <a:lnSpc>
                <a:spcPts val="2400"/>
              </a:lnSpc>
              <a:buNone/>
            </a:pPr>
            <a:r>
              <a:rPr lang="en-US" sz="1550">
                <a:solidFill>
                  <a:srgbClr val="464646"/>
                </a:solidFill>
                <a:latin typeface="Inter Medium" pitchFamily="34" charset="0"/>
                <a:ea typeface="Inter Medium" pitchFamily="34" charset="-122"/>
                <a:cs typeface="Inter Medium" pitchFamily="34" charset="-120"/>
              </a:rPr>
              <a:t>ubuntu – nginx port 80 + spring boot docker port 8200</a:t>
            </a:r>
            <a:endParaRPr lang="en-US" sz="1550"/>
          </a:p>
        </p:txBody>
      </p:sp>
      <p:sp>
        <p:nvSpPr>
          <p:cNvPr id="13" name="Shape 11"/>
          <p:cNvSpPr/>
          <p:nvPr/>
        </p:nvSpPr>
        <p:spPr>
          <a:xfrm>
            <a:off x="7405092" y="1588175"/>
            <a:ext cx="3169206" cy="2203013"/>
          </a:xfrm>
          <a:prstGeom prst="roundRect">
            <a:avLst>
              <a:gd name="adj" fmla="val 4981"/>
            </a:avLst>
          </a:prstGeom>
          <a:solidFill>
            <a:srgbClr val="FFFFFF"/>
          </a:solidFill>
          <a:ln w="22860">
            <a:solidFill>
              <a:srgbClr val="D8D4D4"/>
            </a:solidFill>
            <a:prstDash val="solid"/>
          </a:ln>
        </p:spPr>
        <p:txBody>
          <a:bodyPr/>
          <a:lstStyle/>
          <a:p>
            <a:endParaRPr lang="en-GB"/>
          </a:p>
        </p:txBody>
      </p:sp>
      <p:sp>
        <p:nvSpPr>
          <p:cNvPr id="14" name="Shape 12"/>
          <p:cNvSpPr/>
          <p:nvPr/>
        </p:nvSpPr>
        <p:spPr>
          <a:xfrm>
            <a:off x="7382232" y="1588175"/>
            <a:ext cx="91440" cy="2203013"/>
          </a:xfrm>
          <a:prstGeom prst="roundRect">
            <a:avLst>
              <a:gd name="adj" fmla="val 33140"/>
            </a:avLst>
          </a:prstGeom>
          <a:solidFill>
            <a:srgbClr val="1C9770"/>
          </a:solidFill>
          <a:ln/>
        </p:spPr>
        <p:txBody>
          <a:bodyPr/>
          <a:lstStyle/>
          <a:p>
            <a:endParaRPr lang="en-GB"/>
          </a:p>
        </p:txBody>
      </p:sp>
      <p:sp>
        <p:nvSpPr>
          <p:cNvPr id="15" name="Text 13"/>
          <p:cNvSpPr/>
          <p:nvPr/>
        </p:nvSpPr>
        <p:spPr>
          <a:xfrm>
            <a:off x="7698462" y="1812965"/>
            <a:ext cx="2525197" cy="315635"/>
          </a:xfrm>
          <a:prstGeom prst="rect">
            <a:avLst/>
          </a:prstGeom>
          <a:noFill/>
          <a:ln/>
        </p:spPr>
        <p:txBody>
          <a:bodyPr wrap="none" lIns="0" tIns="0" rIns="0" bIns="0" rtlCol="0" anchor="t"/>
          <a:lstStyle/>
          <a:p>
            <a:pPr marL="0" indent="0" algn="l">
              <a:lnSpc>
                <a:spcPts val="2450"/>
              </a:lnSpc>
              <a:buNone/>
            </a:pPr>
            <a:r>
              <a:rPr lang="en-US" sz="1950" b="1">
                <a:solidFill>
                  <a:srgbClr val="464646"/>
                </a:solidFill>
                <a:latin typeface="Inter Bold" pitchFamily="34" charset="0"/>
                <a:ea typeface="Inter Bold" pitchFamily="34" charset="-122"/>
                <a:cs typeface="Inter Bold" pitchFamily="34" charset="-120"/>
              </a:rPr>
              <a:t>Server Db</a:t>
            </a:r>
            <a:endParaRPr lang="en-US" sz="1950"/>
          </a:p>
        </p:txBody>
      </p:sp>
      <p:sp>
        <p:nvSpPr>
          <p:cNvPr id="16" name="Text 14"/>
          <p:cNvSpPr/>
          <p:nvPr/>
        </p:nvSpPr>
        <p:spPr>
          <a:xfrm>
            <a:off x="7698462" y="2236470"/>
            <a:ext cx="2651046" cy="305514"/>
          </a:xfrm>
          <a:prstGeom prst="rect">
            <a:avLst/>
          </a:prstGeom>
          <a:noFill/>
          <a:ln/>
        </p:spPr>
        <p:txBody>
          <a:bodyPr wrap="none" lIns="0" tIns="0" rIns="0" bIns="0" rtlCol="0" anchor="t"/>
          <a:lstStyle/>
          <a:p>
            <a:pPr marL="0" indent="0" algn="l">
              <a:lnSpc>
                <a:spcPts val="2400"/>
              </a:lnSpc>
              <a:buNone/>
            </a:pPr>
            <a:r>
              <a:rPr lang="en-US" sz="1550">
                <a:solidFill>
                  <a:srgbClr val="464646"/>
                </a:solidFill>
                <a:latin typeface="Inter Medium" pitchFamily="34" charset="0"/>
                <a:ea typeface="Inter Medium" pitchFamily="34" charset="-122"/>
                <a:cs typeface="Inter Medium" pitchFamily="34" charset="-120"/>
              </a:rPr>
              <a:t>192.168.31.40</a:t>
            </a:r>
            <a:endParaRPr lang="en-US" sz="1550"/>
          </a:p>
        </p:txBody>
      </p:sp>
      <p:sp>
        <p:nvSpPr>
          <p:cNvPr id="17" name="Text 15"/>
          <p:cNvSpPr/>
          <p:nvPr/>
        </p:nvSpPr>
        <p:spPr>
          <a:xfrm>
            <a:off x="7698462" y="2649855"/>
            <a:ext cx="2651046" cy="611029"/>
          </a:xfrm>
          <a:prstGeom prst="rect">
            <a:avLst/>
          </a:prstGeom>
          <a:noFill/>
          <a:ln/>
        </p:spPr>
        <p:txBody>
          <a:bodyPr wrap="square" lIns="0" tIns="0" rIns="0" bIns="0" rtlCol="0" anchor="t"/>
          <a:lstStyle/>
          <a:p>
            <a:pPr marL="0" indent="0" algn="l">
              <a:lnSpc>
                <a:spcPts val="2400"/>
              </a:lnSpc>
              <a:buNone/>
            </a:pPr>
            <a:r>
              <a:rPr lang="en-US" sz="1550">
                <a:solidFill>
                  <a:srgbClr val="464646"/>
                </a:solidFill>
                <a:latin typeface="Inter Medium" pitchFamily="34" charset="0"/>
                <a:ea typeface="Inter Medium" pitchFamily="34" charset="-122"/>
                <a:cs typeface="Inter Medium" pitchFamily="34" charset="-120"/>
              </a:rPr>
              <a:t>ubuntu – mysql port 3306, database ninhbinh_map</a:t>
            </a:r>
            <a:endParaRPr lang="en-US" sz="1550"/>
          </a:p>
        </p:txBody>
      </p:sp>
      <p:sp>
        <p:nvSpPr>
          <p:cNvPr id="18" name="Shape 16"/>
          <p:cNvSpPr/>
          <p:nvPr/>
        </p:nvSpPr>
        <p:spPr>
          <a:xfrm>
            <a:off x="10754201" y="1588175"/>
            <a:ext cx="3169206" cy="2203013"/>
          </a:xfrm>
          <a:prstGeom prst="roundRect">
            <a:avLst>
              <a:gd name="adj" fmla="val 4981"/>
            </a:avLst>
          </a:prstGeom>
          <a:solidFill>
            <a:srgbClr val="FFFFFF"/>
          </a:solidFill>
          <a:ln w="22860">
            <a:solidFill>
              <a:srgbClr val="D8D4D4"/>
            </a:solidFill>
            <a:prstDash val="solid"/>
          </a:ln>
        </p:spPr>
        <p:txBody>
          <a:bodyPr/>
          <a:lstStyle/>
          <a:p>
            <a:endParaRPr lang="en-GB"/>
          </a:p>
        </p:txBody>
      </p:sp>
      <p:sp>
        <p:nvSpPr>
          <p:cNvPr id="19" name="Shape 17"/>
          <p:cNvSpPr/>
          <p:nvPr/>
        </p:nvSpPr>
        <p:spPr>
          <a:xfrm>
            <a:off x="10731341" y="1588175"/>
            <a:ext cx="91440" cy="2203013"/>
          </a:xfrm>
          <a:prstGeom prst="roundRect">
            <a:avLst>
              <a:gd name="adj" fmla="val 33140"/>
            </a:avLst>
          </a:prstGeom>
          <a:solidFill>
            <a:srgbClr val="1C9770"/>
          </a:solidFill>
          <a:ln/>
        </p:spPr>
        <p:txBody>
          <a:bodyPr/>
          <a:lstStyle/>
          <a:p>
            <a:endParaRPr lang="en-GB"/>
          </a:p>
        </p:txBody>
      </p:sp>
      <p:sp>
        <p:nvSpPr>
          <p:cNvPr id="20" name="Text 18"/>
          <p:cNvSpPr/>
          <p:nvPr/>
        </p:nvSpPr>
        <p:spPr>
          <a:xfrm>
            <a:off x="11047571" y="1812965"/>
            <a:ext cx="2525197" cy="315635"/>
          </a:xfrm>
          <a:prstGeom prst="rect">
            <a:avLst/>
          </a:prstGeom>
          <a:noFill/>
          <a:ln/>
        </p:spPr>
        <p:txBody>
          <a:bodyPr wrap="none" lIns="0" tIns="0" rIns="0" bIns="0" rtlCol="0" anchor="t"/>
          <a:lstStyle/>
          <a:p>
            <a:pPr marL="0" indent="0" algn="l">
              <a:lnSpc>
                <a:spcPts val="2450"/>
              </a:lnSpc>
              <a:buNone/>
            </a:pPr>
            <a:r>
              <a:rPr lang="en-US" sz="1950" b="1">
                <a:solidFill>
                  <a:srgbClr val="464646"/>
                </a:solidFill>
                <a:latin typeface="Inter Bold" pitchFamily="34" charset="0"/>
                <a:ea typeface="Inter Bold" pitchFamily="34" charset="-122"/>
                <a:cs typeface="Inter Bold" pitchFamily="34" charset="-120"/>
              </a:rPr>
              <a:t>Server Map</a:t>
            </a:r>
            <a:endParaRPr lang="en-US" sz="1950"/>
          </a:p>
        </p:txBody>
      </p:sp>
      <p:sp>
        <p:nvSpPr>
          <p:cNvPr id="21" name="Text 19"/>
          <p:cNvSpPr/>
          <p:nvPr/>
        </p:nvSpPr>
        <p:spPr>
          <a:xfrm>
            <a:off x="11047571" y="2236470"/>
            <a:ext cx="2651046" cy="305514"/>
          </a:xfrm>
          <a:prstGeom prst="rect">
            <a:avLst/>
          </a:prstGeom>
          <a:noFill/>
          <a:ln/>
        </p:spPr>
        <p:txBody>
          <a:bodyPr wrap="none" lIns="0" tIns="0" rIns="0" bIns="0" rtlCol="0" anchor="t"/>
          <a:lstStyle/>
          <a:p>
            <a:pPr marL="0" indent="0" algn="l">
              <a:lnSpc>
                <a:spcPts val="2400"/>
              </a:lnSpc>
              <a:buNone/>
            </a:pPr>
            <a:r>
              <a:rPr lang="en-US" sz="1550">
                <a:solidFill>
                  <a:srgbClr val="464646"/>
                </a:solidFill>
                <a:latin typeface="Inter Medium" pitchFamily="34" charset="0"/>
                <a:ea typeface="Inter Medium" pitchFamily="34" charset="-122"/>
                <a:cs typeface="Inter Medium" pitchFamily="34" charset="-120"/>
              </a:rPr>
              <a:t>192.168.31.30</a:t>
            </a:r>
            <a:endParaRPr lang="en-US" sz="1550"/>
          </a:p>
        </p:txBody>
      </p:sp>
      <p:sp>
        <p:nvSpPr>
          <p:cNvPr id="22" name="Text 20"/>
          <p:cNvSpPr/>
          <p:nvPr/>
        </p:nvSpPr>
        <p:spPr>
          <a:xfrm>
            <a:off x="11047571" y="2649855"/>
            <a:ext cx="2651046" cy="611029"/>
          </a:xfrm>
          <a:prstGeom prst="rect">
            <a:avLst/>
          </a:prstGeom>
          <a:noFill/>
          <a:ln/>
        </p:spPr>
        <p:txBody>
          <a:bodyPr wrap="square" lIns="0" tIns="0" rIns="0" bIns="0" rtlCol="0" anchor="t"/>
          <a:lstStyle/>
          <a:p>
            <a:pPr marL="0" indent="0" algn="l">
              <a:lnSpc>
                <a:spcPts val="2400"/>
              </a:lnSpc>
              <a:buNone/>
            </a:pPr>
            <a:r>
              <a:rPr lang="en-US" sz="1550">
                <a:solidFill>
                  <a:srgbClr val="464646"/>
                </a:solidFill>
                <a:latin typeface="Inter Medium" pitchFamily="34" charset="0"/>
                <a:ea typeface="Inter Medium" pitchFamily="34" charset="-122"/>
                <a:cs typeface="Inter Medium" pitchFamily="34" charset="-120"/>
              </a:rPr>
              <a:t>ubuntu – geoserver port 8180 + postgis port 5432</a:t>
            </a:r>
            <a:endParaRPr lang="en-US" sz="1550"/>
          </a:p>
        </p:txBody>
      </p:sp>
      <p:sp>
        <p:nvSpPr>
          <p:cNvPr id="23" name="Shape 21"/>
          <p:cNvSpPr/>
          <p:nvPr/>
        </p:nvSpPr>
        <p:spPr>
          <a:xfrm>
            <a:off x="706993" y="3993594"/>
            <a:ext cx="6518196" cy="2637711"/>
          </a:xfrm>
          <a:prstGeom prst="roundRect">
            <a:avLst>
              <a:gd name="adj" fmla="val 1149"/>
            </a:avLst>
          </a:prstGeom>
          <a:solidFill>
            <a:srgbClr val="F2EEEE"/>
          </a:solidFill>
          <a:ln/>
        </p:spPr>
        <p:txBody>
          <a:bodyPr/>
          <a:lstStyle/>
          <a:p>
            <a:endParaRPr lang="en-GB"/>
          </a:p>
        </p:txBody>
      </p:sp>
      <p:sp>
        <p:nvSpPr>
          <p:cNvPr id="24" name="Shape 22"/>
          <p:cNvSpPr/>
          <p:nvPr/>
        </p:nvSpPr>
        <p:spPr>
          <a:xfrm>
            <a:off x="908923" y="4195524"/>
            <a:ext cx="606028" cy="606028"/>
          </a:xfrm>
          <a:prstGeom prst="roundRect">
            <a:avLst>
              <a:gd name="adj" fmla="val 15086903"/>
            </a:avLst>
          </a:prstGeom>
          <a:solidFill>
            <a:srgbClr val="1C9770"/>
          </a:solidFill>
          <a:ln/>
        </p:spPr>
        <p:txBody>
          <a:bodyPr/>
          <a:lstStyle/>
          <a:p>
            <a:endParaRPr lang="en-GB"/>
          </a:p>
        </p:txBody>
      </p:sp>
      <p:sp>
        <p:nvSpPr>
          <p:cNvPr id="26" name="Text 23"/>
          <p:cNvSpPr/>
          <p:nvPr/>
        </p:nvSpPr>
        <p:spPr>
          <a:xfrm>
            <a:off x="908923" y="4981456"/>
            <a:ext cx="2525197" cy="315635"/>
          </a:xfrm>
          <a:prstGeom prst="rect">
            <a:avLst/>
          </a:prstGeom>
          <a:noFill/>
          <a:ln/>
        </p:spPr>
        <p:txBody>
          <a:bodyPr wrap="none" lIns="0" tIns="0" rIns="0" bIns="0" rtlCol="0" anchor="t"/>
          <a:lstStyle/>
          <a:p>
            <a:pPr marL="0" indent="0" algn="l">
              <a:lnSpc>
                <a:spcPts val="2450"/>
              </a:lnSpc>
              <a:buNone/>
            </a:pPr>
            <a:r>
              <a:rPr lang="en-US" sz="1950" b="1">
                <a:solidFill>
                  <a:srgbClr val="464646"/>
                </a:solidFill>
                <a:latin typeface="Inter Bold" pitchFamily="34" charset="0"/>
                <a:ea typeface="Inter Bold" pitchFamily="34" charset="-122"/>
                <a:cs typeface="Inter Bold" pitchFamily="34" charset="-120"/>
              </a:rPr>
              <a:t>Bản đồ nền</a:t>
            </a:r>
            <a:endParaRPr lang="en-US" sz="1950"/>
          </a:p>
        </p:txBody>
      </p:sp>
      <p:sp>
        <p:nvSpPr>
          <p:cNvPr id="27" name="Text 24"/>
          <p:cNvSpPr/>
          <p:nvPr/>
        </p:nvSpPr>
        <p:spPr>
          <a:xfrm>
            <a:off x="908923" y="5404961"/>
            <a:ext cx="6114336" cy="305514"/>
          </a:xfrm>
          <a:prstGeom prst="rect">
            <a:avLst/>
          </a:prstGeom>
          <a:noFill/>
          <a:ln/>
        </p:spPr>
        <p:txBody>
          <a:bodyPr wrap="none" lIns="0" tIns="0" rIns="0" bIns="0" rtlCol="0" anchor="t"/>
          <a:lstStyle/>
          <a:p>
            <a:pPr marL="0" indent="0" algn="l">
              <a:lnSpc>
                <a:spcPts val="2400"/>
              </a:lnSpc>
              <a:buNone/>
            </a:pPr>
            <a:r>
              <a:rPr lang="en-US" sz="1550">
                <a:solidFill>
                  <a:srgbClr val="464646"/>
                </a:solidFill>
                <a:latin typeface="Inter Medium" pitchFamily="34" charset="0"/>
                <a:ea typeface="Inter Medium" pitchFamily="34" charset="-122"/>
                <a:cs typeface="Inter Medium" pitchFamily="34" charset="-120"/>
              </a:rPr>
              <a:t>192.168.31.30</a:t>
            </a:r>
            <a:endParaRPr lang="en-US" sz="1550"/>
          </a:p>
        </p:txBody>
      </p:sp>
      <p:sp>
        <p:nvSpPr>
          <p:cNvPr id="28" name="Text 25"/>
          <p:cNvSpPr/>
          <p:nvPr/>
        </p:nvSpPr>
        <p:spPr>
          <a:xfrm>
            <a:off x="908923" y="5818346"/>
            <a:ext cx="6114336" cy="611029"/>
          </a:xfrm>
          <a:prstGeom prst="rect">
            <a:avLst/>
          </a:prstGeom>
          <a:noFill/>
          <a:ln/>
        </p:spPr>
        <p:txBody>
          <a:bodyPr wrap="square" lIns="0" tIns="0" rIns="0" bIns="0" rtlCol="0" anchor="t"/>
          <a:lstStyle/>
          <a:p>
            <a:pPr marL="0" indent="0" algn="l">
              <a:lnSpc>
                <a:spcPts val="2400"/>
              </a:lnSpc>
              <a:buNone/>
            </a:pPr>
            <a:r>
              <a:rPr lang="en-US" sz="1550">
                <a:solidFill>
                  <a:srgbClr val="464646"/>
                </a:solidFill>
                <a:latin typeface="Inter Medium" pitchFamily="34" charset="0"/>
                <a:ea typeface="Inter Medium" pitchFamily="34" charset="-122"/>
                <a:cs typeface="Inter Medium" pitchFamily="34" charset="-120"/>
              </a:rPr>
              <a:t>Cartodb positron &amp; arcgis world imagery — proxy nội bộ, không phụ thuộc internet</a:t>
            </a:r>
            <a:endParaRPr lang="en-US" sz="1550"/>
          </a:p>
        </p:txBody>
      </p:sp>
      <p:sp>
        <p:nvSpPr>
          <p:cNvPr id="29" name="Shape 26"/>
          <p:cNvSpPr/>
          <p:nvPr/>
        </p:nvSpPr>
        <p:spPr>
          <a:xfrm>
            <a:off x="7405092" y="3993594"/>
            <a:ext cx="6518315" cy="2637711"/>
          </a:xfrm>
          <a:prstGeom prst="roundRect">
            <a:avLst>
              <a:gd name="adj" fmla="val 1149"/>
            </a:avLst>
          </a:prstGeom>
          <a:solidFill>
            <a:srgbClr val="F2EEEE"/>
          </a:solidFill>
          <a:ln/>
        </p:spPr>
        <p:txBody>
          <a:bodyPr/>
          <a:lstStyle/>
          <a:p>
            <a:endParaRPr lang="en-GB"/>
          </a:p>
        </p:txBody>
      </p:sp>
      <p:sp>
        <p:nvSpPr>
          <p:cNvPr id="30" name="Shape 27"/>
          <p:cNvSpPr/>
          <p:nvPr/>
        </p:nvSpPr>
        <p:spPr>
          <a:xfrm>
            <a:off x="7607022" y="4195524"/>
            <a:ext cx="606028" cy="606028"/>
          </a:xfrm>
          <a:prstGeom prst="roundRect">
            <a:avLst>
              <a:gd name="adj" fmla="val 15086903"/>
            </a:avLst>
          </a:prstGeom>
          <a:solidFill>
            <a:srgbClr val="1C9770"/>
          </a:solidFill>
          <a:ln/>
        </p:spPr>
        <p:txBody>
          <a:bodyPr/>
          <a:lstStyle/>
          <a:p>
            <a:endParaRPr lang="en-GB"/>
          </a:p>
        </p:txBody>
      </p:sp>
      <p:sp>
        <p:nvSpPr>
          <p:cNvPr id="32" name="Text 28"/>
          <p:cNvSpPr/>
          <p:nvPr/>
        </p:nvSpPr>
        <p:spPr>
          <a:xfrm>
            <a:off x="7607022" y="4981456"/>
            <a:ext cx="2525197" cy="315635"/>
          </a:xfrm>
          <a:prstGeom prst="rect">
            <a:avLst/>
          </a:prstGeom>
          <a:noFill/>
          <a:ln/>
        </p:spPr>
        <p:txBody>
          <a:bodyPr wrap="none" lIns="0" tIns="0" rIns="0" bIns="0" rtlCol="0" anchor="t"/>
          <a:lstStyle/>
          <a:p>
            <a:pPr marL="0" indent="0" algn="l">
              <a:lnSpc>
                <a:spcPts val="2450"/>
              </a:lnSpc>
              <a:buNone/>
            </a:pPr>
            <a:r>
              <a:rPr lang="en-US" sz="1950" b="1">
                <a:solidFill>
                  <a:srgbClr val="464646"/>
                </a:solidFill>
                <a:latin typeface="Inter Bold" pitchFamily="34" charset="0"/>
                <a:ea typeface="Inter Bold" pitchFamily="34" charset="-122"/>
                <a:cs typeface="Inter Bold" pitchFamily="34" charset="-120"/>
              </a:rPr>
              <a:t>Bảo mật</a:t>
            </a:r>
            <a:endParaRPr lang="en-US" sz="1950"/>
          </a:p>
        </p:txBody>
      </p:sp>
      <p:sp>
        <p:nvSpPr>
          <p:cNvPr id="33" name="Text 29"/>
          <p:cNvSpPr/>
          <p:nvPr/>
        </p:nvSpPr>
        <p:spPr>
          <a:xfrm>
            <a:off x="7607022" y="5404961"/>
            <a:ext cx="6114455" cy="611029"/>
          </a:xfrm>
          <a:prstGeom prst="rect">
            <a:avLst/>
          </a:prstGeom>
          <a:noFill/>
          <a:ln/>
        </p:spPr>
        <p:txBody>
          <a:bodyPr wrap="square" lIns="0" tIns="0" rIns="0" bIns="0" rtlCol="0" anchor="t"/>
          <a:lstStyle/>
          <a:p>
            <a:pPr marL="0" indent="0" algn="l">
              <a:lnSpc>
                <a:spcPts val="2400"/>
              </a:lnSpc>
              <a:buNone/>
            </a:pPr>
            <a:r>
              <a:rPr lang="en-US" sz="1550">
                <a:solidFill>
                  <a:srgbClr val="464646"/>
                </a:solidFill>
                <a:latin typeface="Inter Medium" pitchFamily="34" charset="0"/>
                <a:ea typeface="Inter Medium" pitchFamily="34" charset="-122"/>
                <a:cs typeface="Inter Medium" pitchFamily="34" charset="-120"/>
              </a:rPr>
              <a:t>jwt (access token 30 phút + refresh token 7 ngày), bcrypt, vpn + jump server 10.124.63.121</a:t>
            </a:r>
            <a:endParaRPr lang="en-US" sz="1550"/>
          </a:p>
        </p:txBody>
      </p:sp>
      <p:sp>
        <p:nvSpPr>
          <p:cNvPr id="34" name="Shape 30"/>
          <p:cNvSpPr/>
          <p:nvPr/>
        </p:nvSpPr>
        <p:spPr>
          <a:xfrm>
            <a:off x="706993" y="6833711"/>
            <a:ext cx="13216414" cy="798790"/>
          </a:xfrm>
          <a:prstGeom prst="roundRect">
            <a:avLst>
              <a:gd name="adj" fmla="val 3794"/>
            </a:avLst>
          </a:prstGeom>
          <a:solidFill>
            <a:srgbClr val="BEF3E2"/>
          </a:solidFill>
          <a:ln/>
        </p:spPr>
        <p:txBody>
          <a:bodyPr/>
          <a:lstStyle/>
          <a:p>
            <a:endParaRPr lang="en-GB"/>
          </a:p>
        </p:txBody>
      </p:sp>
      <p:sp>
        <p:nvSpPr>
          <p:cNvPr id="36" name="Text 31"/>
          <p:cNvSpPr/>
          <p:nvPr/>
        </p:nvSpPr>
        <p:spPr>
          <a:xfrm>
            <a:off x="1363266" y="7064097"/>
            <a:ext cx="12358211" cy="305514"/>
          </a:xfrm>
          <a:prstGeom prst="rect">
            <a:avLst/>
          </a:prstGeom>
          <a:noFill/>
          <a:ln/>
        </p:spPr>
        <p:txBody>
          <a:bodyPr wrap="none" lIns="0" tIns="0" rIns="0" bIns="0" rtlCol="0" anchor="t"/>
          <a:lstStyle/>
          <a:p>
            <a:pPr marL="0" indent="0" algn="l">
              <a:lnSpc>
                <a:spcPts val="2400"/>
              </a:lnSpc>
              <a:buNone/>
            </a:pPr>
            <a:r>
              <a:rPr lang="en-US" sz="1550">
                <a:solidFill>
                  <a:srgbClr val="000000"/>
                </a:solidFill>
                <a:latin typeface="Inter Medium" pitchFamily="34" charset="0"/>
                <a:ea typeface="Inter Medium" pitchFamily="34" charset="-122"/>
                <a:cs typeface="Inter Medium" pitchFamily="34" charset="-120"/>
              </a:rPr>
              <a:t>Triển khai độc lập: frontend (vite build) và backend (docker) — cập nhật không gián đoạn dịch vụ.</a:t>
            </a:r>
            <a:endParaRPr lang="en-US" sz="1550"/>
          </a:p>
        </p:txBody>
      </p:sp>
      <p:pic>
        <p:nvPicPr>
          <p:cNvPr id="39" name="Picture 38">
            <a:extLst>
              <a:ext uri="{FF2B5EF4-FFF2-40B4-BE49-F238E27FC236}">
                <a16:creationId xmlns:a16="http://schemas.microsoft.com/office/drawing/2014/main" id="{FBC01165-331F-0208-7556-0E19169A4F96}"/>
              </a:ext>
            </a:extLst>
          </p:cNvPr>
          <p:cNvPicPr>
            <a:picLocks noChangeAspect="1"/>
          </p:cNvPicPr>
          <p:nvPr/>
        </p:nvPicPr>
        <p:blipFill>
          <a:blip r:embed="rId3"/>
          <a:stretch>
            <a:fillRect/>
          </a:stretch>
        </p:blipFill>
        <p:spPr>
          <a:xfrm>
            <a:off x="1073920" y="4366499"/>
            <a:ext cx="274344" cy="268247"/>
          </a:xfrm>
          <a:prstGeom prst="rect">
            <a:avLst/>
          </a:prstGeom>
        </p:spPr>
      </p:pic>
      <p:pic>
        <p:nvPicPr>
          <p:cNvPr id="42" name="Picture 41">
            <a:extLst>
              <a:ext uri="{FF2B5EF4-FFF2-40B4-BE49-F238E27FC236}">
                <a16:creationId xmlns:a16="http://schemas.microsoft.com/office/drawing/2014/main" id="{CCB2EB26-E7D5-FB17-5FBC-4E72EE9BDF75}"/>
              </a:ext>
            </a:extLst>
          </p:cNvPr>
          <p:cNvPicPr>
            <a:picLocks noChangeAspect="1"/>
          </p:cNvPicPr>
          <p:nvPr/>
        </p:nvPicPr>
        <p:blipFill>
          <a:blip r:embed="rId4"/>
          <a:stretch>
            <a:fillRect/>
          </a:stretch>
        </p:blipFill>
        <p:spPr>
          <a:xfrm>
            <a:off x="7773710" y="4366499"/>
            <a:ext cx="274344" cy="268247"/>
          </a:xfrm>
          <a:prstGeom prst="rect">
            <a:avLst/>
          </a:prstGeom>
        </p:spPr>
      </p:pic>
      <p:pic>
        <p:nvPicPr>
          <p:cNvPr id="45" name="Picture 44">
            <a:extLst>
              <a:ext uri="{FF2B5EF4-FFF2-40B4-BE49-F238E27FC236}">
                <a16:creationId xmlns:a16="http://schemas.microsoft.com/office/drawing/2014/main" id="{46DC88FD-7733-B2BB-BBF7-03BB8ADC0FA3}"/>
              </a:ext>
            </a:extLst>
          </p:cNvPr>
          <p:cNvPicPr>
            <a:picLocks noChangeAspect="1"/>
          </p:cNvPicPr>
          <p:nvPr/>
        </p:nvPicPr>
        <p:blipFill>
          <a:blip r:embed="rId5"/>
          <a:stretch>
            <a:fillRect/>
          </a:stretch>
        </p:blipFill>
        <p:spPr>
          <a:xfrm>
            <a:off x="905282" y="7138035"/>
            <a:ext cx="256054" cy="201185"/>
          </a:xfrm>
          <a:prstGeom prst="rect">
            <a:avLst/>
          </a:prstGeom>
        </p:spPr>
      </p:pic>
    </p:spTree>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22"/>
          <p:cNvSpPr/>
          <p:nvPr/>
        </p:nvSpPr>
        <p:spPr>
          <a:xfrm>
            <a:off x="6834014" y="4"/>
            <a:ext cx="7905134" cy="8229599"/>
          </a:xfrm>
          <a:custGeom>
            <a:avLst/>
            <a:gdLst>
              <a:gd name="connsiteX0" fmla="*/ 1714499 w 6587612"/>
              <a:gd name="connsiteY0" fmla="*/ 0 h 6857999"/>
              <a:gd name="connsiteX1" fmla="*/ 6587612 w 6587612"/>
              <a:gd name="connsiteY1" fmla="*/ 0 h 6857999"/>
              <a:gd name="connsiteX2" fmla="*/ 6587612 w 6587612"/>
              <a:gd name="connsiteY2" fmla="*/ 6857999 h 6857999"/>
              <a:gd name="connsiteX3" fmla="*/ 0 w 6587612"/>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6587612" h="6857999">
                <a:moveTo>
                  <a:pt x="1714499" y="0"/>
                </a:moveTo>
                <a:lnTo>
                  <a:pt x="6587612" y="0"/>
                </a:lnTo>
                <a:lnTo>
                  <a:pt x="6587612" y="6857999"/>
                </a:lnTo>
                <a:lnTo>
                  <a:pt x="0" y="6857999"/>
                </a:lnTo>
                <a:close/>
              </a:path>
            </a:pathLst>
          </a:custGeom>
          <a:solidFill>
            <a:srgbClr val="005B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eaLnBrk="0" fontAlgn="base" hangingPunct="0">
              <a:spcBef>
                <a:spcPct val="0"/>
              </a:spcBef>
              <a:spcAft>
                <a:spcPct val="0"/>
              </a:spcAft>
              <a:defRPr/>
            </a:pPr>
            <a:endParaRPr lang="en-US" sz="1440">
              <a:solidFill>
                <a:srgbClr val="FFFFFF"/>
              </a:solidFill>
              <a:latin typeface="Arial" panose="020B0604020202020204" pitchFamily="34" charset="0"/>
              <a:ea typeface="SimSun"/>
              <a:cs typeface="Arial" panose="020B0604020202020204" pitchFamily="34" charset="0"/>
            </a:endParaRPr>
          </a:p>
        </p:txBody>
      </p:sp>
      <p:sp>
        <p:nvSpPr>
          <p:cNvPr id="21" name="Parallelogram 20"/>
          <p:cNvSpPr/>
          <p:nvPr/>
        </p:nvSpPr>
        <p:spPr>
          <a:xfrm>
            <a:off x="6196407" y="0"/>
            <a:ext cx="2786057" cy="8229600"/>
          </a:xfrm>
          <a:prstGeom prst="parallelogram">
            <a:avLst>
              <a:gd name="adj" fmla="val 74888"/>
            </a:avLst>
          </a:prstGeom>
          <a:solidFill>
            <a:srgbClr val="72AAE3">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eaLnBrk="0" fontAlgn="base" hangingPunct="0">
              <a:spcBef>
                <a:spcPct val="0"/>
              </a:spcBef>
              <a:spcAft>
                <a:spcPct val="0"/>
              </a:spcAft>
              <a:defRPr/>
            </a:pPr>
            <a:endParaRPr lang="en-US" sz="1440">
              <a:solidFill>
                <a:srgbClr val="FFFFFF"/>
              </a:solidFill>
              <a:latin typeface="Arial" panose="020B0604020202020204" pitchFamily="34" charset="0"/>
              <a:ea typeface="SimSun"/>
              <a:cs typeface="Arial" panose="020B0604020202020204" pitchFamily="34" charset="0"/>
            </a:endParaRPr>
          </a:p>
        </p:txBody>
      </p:sp>
      <p:cxnSp>
        <p:nvCxnSpPr>
          <p:cNvPr id="24" name="Straight Connector 23"/>
          <p:cNvCxnSpPr/>
          <p:nvPr/>
        </p:nvCxnSpPr>
        <p:spPr>
          <a:xfrm flipH="1">
            <a:off x="6481361" y="-182880"/>
            <a:ext cx="2118360" cy="8686800"/>
          </a:xfrm>
          <a:prstGeom prst="line">
            <a:avLst/>
          </a:prstGeom>
          <a:ln>
            <a:solidFill>
              <a:srgbClr val="4998DB"/>
            </a:solidFill>
          </a:ln>
        </p:spPr>
        <p:style>
          <a:lnRef idx="1">
            <a:schemeClr val="accent1"/>
          </a:lnRef>
          <a:fillRef idx="0">
            <a:schemeClr val="accent1"/>
          </a:fillRef>
          <a:effectRef idx="0">
            <a:schemeClr val="accent1"/>
          </a:effectRef>
          <a:fontRef idx="minor">
            <a:schemeClr val="tx1"/>
          </a:fontRef>
        </p:style>
      </p:cxnSp>
      <p:grpSp>
        <p:nvGrpSpPr>
          <p:cNvPr id="2" name="Group 10"/>
          <p:cNvGrpSpPr/>
          <p:nvPr/>
        </p:nvGrpSpPr>
        <p:grpSpPr>
          <a:xfrm>
            <a:off x="15121890" y="0"/>
            <a:ext cx="4556884" cy="8229600"/>
            <a:chOff x="12601575" y="0"/>
            <a:chExt cx="3797403" cy="6858000"/>
          </a:xfrm>
        </p:grpSpPr>
        <p:sp>
          <p:nvSpPr>
            <p:cNvPr id="12" name="Parallelogram 11"/>
            <p:cNvSpPr/>
            <p:nvPr/>
          </p:nvSpPr>
          <p:spPr>
            <a:xfrm>
              <a:off x="13899126" y="0"/>
              <a:ext cx="2499852" cy="6858000"/>
            </a:xfrm>
            <a:prstGeom prst="parallelogram">
              <a:avLst>
                <a:gd name="adj" fmla="val 69961"/>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eaLnBrk="0" fontAlgn="base" hangingPunct="0">
                <a:spcBef>
                  <a:spcPct val="0"/>
                </a:spcBef>
                <a:spcAft>
                  <a:spcPct val="0"/>
                </a:spcAft>
                <a:defRPr/>
              </a:pPr>
              <a:endParaRPr lang="en-US" sz="1440">
                <a:solidFill>
                  <a:srgbClr val="FFFFFF"/>
                </a:solidFill>
                <a:latin typeface="Arial" panose="020B0604020202020204" pitchFamily="34" charset="0"/>
                <a:ea typeface="SimSun"/>
                <a:cs typeface="Arial" panose="020B0604020202020204" pitchFamily="34" charset="0"/>
              </a:endParaRPr>
            </a:p>
          </p:txBody>
        </p:sp>
        <p:sp>
          <p:nvSpPr>
            <p:cNvPr id="13" name="Parallelogram 12"/>
            <p:cNvSpPr/>
            <p:nvPr/>
          </p:nvSpPr>
          <p:spPr>
            <a:xfrm>
              <a:off x="12601575" y="0"/>
              <a:ext cx="2499852" cy="6858000"/>
            </a:xfrm>
            <a:prstGeom prst="parallelogram">
              <a:avLst>
                <a:gd name="adj" fmla="val 69961"/>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eaLnBrk="0" fontAlgn="base" hangingPunct="0">
                <a:spcBef>
                  <a:spcPct val="0"/>
                </a:spcBef>
                <a:spcAft>
                  <a:spcPct val="0"/>
                </a:spcAft>
                <a:defRPr/>
              </a:pPr>
              <a:endParaRPr lang="en-US" sz="1440">
                <a:solidFill>
                  <a:srgbClr val="FFFFFF"/>
                </a:solidFill>
                <a:latin typeface="Arial" panose="020B0604020202020204" pitchFamily="34" charset="0"/>
                <a:ea typeface="SimSun"/>
                <a:cs typeface="Arial" panose="020B0604020202020204" pitchFamily="34" charset="0"/>
              </a:endParaRPr>
            </a:p>
          </p:txBody>
        </p:sp>
      </p:grpSp>
      <p:sp>
        <p:nvSpPr>
          <p:cNvPr id="15" name="Title Placeholder 1"/>
          <p:cNvSpPr txBox="1">
            <a:spLocks/>
          </p:cNvSpPr>
          <p:nvPr/>
        </p:nvSpPr>
        <p:spPr>
          <a:xfrm>
            <a:off x="8627563" y="2148842"/>
            <a:ext cx="5443558" cy="1108440"/>
          </a:xfrm>
          <a:prstGeom prst="rect">
            <a:avLst/>
          </a:prstGeom>
        </p:spPr>
        <p:txBody>
          <a:bodyPr vert="horz" lIns="109728" tIns="54864" rIns="109728" bIns="54864" rtlCol="0" anchor="ctr">
            <a:noAutofit/>
          </a:bodyPr>
          <a:lstStyle>
            <a:lvl1pPr algn="l" defTabSz="914400" rtl="0" eaLnBrk="1" latinLnBrk="0" hangingPunct="1">
              <a:lnSpc>
                <a:spcPct val="90000"/>
              </a:lnSpc>
              <a:spcBef>
                <a:spcPct val="0"/>
              </a:spcBef>
              <a:buNone/>
              <a:defRPr sz="2400" b="1" kern="1200">
                <a:solidFill>
                  <a:srgbClr val="0070C0"/>
                </a:solidFill>
                <a:latin typeface="Arial" panose="020B0604020202020204" pitchFamily="34" charset="0"/>
                <a:ea typeface="+mj-ea"/>
                <a:cs typeface="Arial" panose="020B0604020202020204" pitchFamily="34" charset="0"/>
              </a:defRPr>
            </a:lvl1pPr>
          </a:lstStyle>
          <a:p>
            <a:pPr algn="ctr" defTabSz="1097280" fontAlgn="base">
              <a:spcAft>
                <a:spcPct val="0"/>
              </a:spcAft>
              <a:defRPr/>
            </a:pPr>
            <a:endParaRPr lang="en-US" sz="3360" dirty="0">
              <a:solidFill>
                <a:srgbClr val="FFFFFF"/>
              </a:solidFill>
              <a:latin typeface="Segoe UI" panose="020B0502040204020203" pitchFamily="34" charset="0"/>
              <a:ea typeface="Roboto Condensed" pitchFamily="2" charset="0"/>
              <a:cs typeface="Segoe UI" panose="020B0502040204020203" pitchFamily="34" charset="0"/>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82465" y="3257282"/>
            <a:ext cx="4469130" cy="228600"/>
          </a:xfrm>
          <a:prstGeom prst="rect">
            <a:avLst/>
          </a:prstGeom>
        </p:spPr>
      </p:pic>
      <p:sp>
        <p:nvSpPr>
          <p:cNvPr id="18" name="TextBox 17">
            <a:extLst>
              <a:ext uri="{FF2B5EF4-FFF2-40B4-BE49-F238E27FC236}">
                <a16:creationId xmlns:a16="http://schemas.microsoft.com/office/drawing/2014/main" id="{D2370910-B017-4364-8284-2C9B03CECD3F}"/>
              </a:ext>
            </a:extLst>
          </p:cNvPr>
          <p:cNvSpPr txBox="1"/>
          <p:nvPr/>
        </p:nvSpPr>
        <p:spPr>
          <a:xfrm>
            <a:off x="8813214" y="2501045"/>
            <a:ext cx="5128221" cy="1274195"/>
          </a:xfrm>
          <a:prstGeom prst="rect">
            <a:avLst/>
          </a:prstGeom>
          <a:noFill/>
        </p:spPr>
        <p:txBody>
          <a:bodyPr wrap="square" rtlCol="0">
            <a:spAutoFit/>
          </a:bodyPr>
          <a:lstStyle/>
          <a:p>
            <a:pPr algn="ctr" defTabSz="548640" eaLnBrk="0" fontAlgn="base" hangingPunct="0">
              <a:spcBef>
                <a:spcPct val="0"/>
              </a:spcBef>
              <a:spcAft>
                <a:spcPct val="0"/>
              </a:spcAft>
              <a:defRPr/>
            </a:pPr>
            <a:r>
              <a:rPr lang="en-US" sz="3840" b="1" dirty="0">
                <a:solidFill>
                  <a:prstClr val="white"/>
                </a:solidFill>
                <a:latin typeface="Segoe UI" panose="020B0502040204020203" pitchFamily="34" charset="0"/>
                <a:ea typeface="Cambria" panose="02040503050406030204" pitchFamily="18" charset="0"/>
                <a:cs typeface="Segoe UI" panose="020B0502040204020203" pitchFamily="34" charset="0"/>
              </a:rPr>
              <a:t>IV. TRAO ĐỔI &amp; THẢO LUẬN</a:t>
            </a:r>
          </a:p>
        </p:txBody>
      </p:sp>
      <p:pic>
        <p:nvPicPr>
          <p:cNvPr id="16" name="Picture 15" descr="A picture containing text, electronics, screenshot, computer&#10;&#10;Description automatically generated">
            <a:extLst>
              <a:ext uri="{FF2B5EF4-FFF2-40B4-BE49-F238E27FC236}">
                <a16:creationId xmlns:a16="http://schemas.microsoft.com/office/drawing/2014/main" id="{5EDB6800-FB76-42F1-89F0-44075A6DB0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67418" y="4743720"/>
            <a:ext cx="3648114" cy="2432076"/>
          </a:xfrm>
          <a:prstGeom prst="rect">
            <a:avLst/>
          </a:prstGeom>
        </p:spPr>
      </p:pic>
    </p:spTree>
    <p:extLst>
      <p:ext uri="{BB962C8B-B14F-4D97-AF65-F5344CB8AC3E}">
        <p14:creationId xmlns:p14="http://schemas.microsoft.com/office/powerpoint/2010/main" val="41939037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0-#ppt_w/2"/>
                                          </p:val>
                                        </p:tav>
                                        <p:tav tm="100000">
                                          <p:val>
                                            <p:strVal val="#ppt_x"/>
                                          </p:val>
                                        </p:tav>
                                      </p:tavLst>
                                    </p:anim>
                                    <p:anim calcmode="lin" valueType="num">
                                      <p:cBhvr additive="base">
                                        <p:cTn id="8" dur="1500" fill="hold"/>
                                        <p:tgtEl>
                                          <p:spTgt spid="2"/>
                                        </p:tgtEl>
                                        <p:attrNameLst>
                                          <p:attrName>ppt_y</p:attrName>
                                        </p:attrNameLst>
                                      </p:cBhvr>
                                      <p:tavLst>
                                        <p:tav tm="0">
                                          <p:val>
                                            <p:strVal val="#ppt_y"/>
                                          </p:val>
                                        </p:tav>
                                        <p:tav tm="100000">
                                          <p:val>
                                            <p:strVal val="#ppt_y"/>
                                          </p:val>
                                        </p:tav>
                                      </p:tavLst>
                                    </p:anim>
                                  </p:childTnLst>
                                </p:cTn>
                              </p:par>
                              <p:par>
                                <p:cTn id="9" presetID="10" presetClass="exit" presetSubtype="0" fill="hold" nodeType="withEffect">
                                  <p:stCondLst>
                                    <p:cond delay="1000"/>
                                  </p:stCondLst>
                                  <p:childTnLst>
                                    <p:animEffect transition="out" filter="fade">
                                      <p:cBhvr>
                                        <p:cTn id="10" dur="500"/>
                                        <p:tgtEl>
                                          <p:spTgt spid="2"/>
                                        </p:tgtEl>
                                      </p:cBhvr>
                                    </p:animEffect>
                                    <p:set>
                                      <p:cBhvr>
                                        <p:cTn id="11"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
          <p:cNvSpPr/>
          <p:nvPr/>
        </p:nvSpPr>
        <p:spPr>
          <a:xfrm>
            <a:off x="712351" y="1525786"/>
            <a:ext cx="4294227" cy="3476625"/>
          </a:xfrm>
          <a:prstGeom prst="roundRect">
            <a:avLst>
              <a:gd name="adj" fmla="val 3156"/>
            </a:avLst>
          </a:prstGeom>
          <a:solidFill>
            <a:srgbClr val="FFFFFF"/>
          </a:solidFill>
          <a:ln w="22860">
            <a:solidFill>
              <a:srgbClr val="D8D4D4"/>
            </a:solidFill>
            <a:prstDash val="solid"/>
          </a:ln>
        </p:spPr>
        <p:txBody>
          <a:bodyPr/>
          <a:lstStyle/>
          <a:p>
            <a:pPr>
              <a:lnSpc>
                <a:spcPct val="150000"/>
              </a:lnSpc>
            </a:pPr>
            <a:endParaRPr lang="vi-VN">
              <a:latin typeface="Segoe UI" panose="020B0502040204020203" pitchFamily="34" charset="0"/>
              <a:cs typeface="Segoe UI" panose="020B0502040204020203" pitchFamily="34" charset="0"/>
            </a:endParaRPr>
          </a:p>
        </p:txBody>
      </p:sp>
      <p:sp>
        <p:nvSpPr>
          <p:cNvPr id="4" name="Shape 2"/>
          <p:cNvSpPr/>
          <p:nvPr/>
        </p:nvSpPr>
        <p:spPr>
          <a:xfrm>
            <a:off x="689491" y="1525786"/>
            <a:ext cx="91440" cy="3476625"/>
          </a:xfrm>
          <a:prstGeom prst="roundRect">
            <a:avLst>
              <a:gd name="adj" fmla="val 31395"/>
            </a:avLst>
          </a:prstGeom>
          <a:solidFill>
            <a:srgbClr val="1C9770"/>
          </a:solidFill>
          <a:ln/>
        </p:spPr>
        <p:txBody>
          <a:bodyPr/>
          <a:lstStyle/>
          <a:p>
            <a:pPr>
              <a:lnSpc>
                <a:spcPct val="150000"/>
              </a:lnSpc>
            </a:pPr>
            <a:endParaRPr lang="vi-VN">
              <a:latin typeface="Segoe UI" panose="020B0502040204020203" pitchFamily="34" charset="0"/>
              <a:cs typeface="Segoe UI" panose="020B0502040204020203" pitchFamily="34" charset="0"/>
            </a:endParaRPr>
          </a:p>
        </p:txBody>
      </p:sp>
      <p:sp>
        <p:nvSpPr>
          <p:cNvPr id="5" name="Text 3"/>
          <p:cNvSpPr/>
          <p:nvPr/>
        </p:nvSpPr>
        <p:spPr>
          <a:xfrm>
            <a:off x="995124" y="1739979"/>
            <a:ext cx="2930723" cy="298966"/>
          </a:xfrm>
          <a:prstGeom prst="rect">
            <a:avLst/>
          </a:prstGeom>
          <a:noFill/>
          <a:ln/>
        </p:spPr>
        <p:txBody>
          <a:bodyPr wrap="none" lIns="0" tIns="0" rIns="0" bIns="0" rtlCol="0" anchor="t"/>
          <a:lstStyle/>
          <a:p>
            <a:pPr marL="0" indent="0" algn="l">
              <a:lnSpc>
                <a:spcPct val="150000"/>
              </a:lnSpc>
              <a:buNone/>
            </a:pPr>
            <a:r>
              <a:rPr lang="en-US" sz="1850" b="1" dirty="0">
                <a:solidFill>
                  <a:srgbClr val="464646"/>
                </a:solidFill>
                <a:latin typeface="Segoe UI" panose="020B0502040204020203" pitchFamily="34" charset="0"/>
                <a:ea typeface="Inter Bold" pitchFamily="34" charset="-122"/>
                <a:cs typeface="Segoe UI" panose="020B0502040204020203" pitchFamily="34" charset="0"/>
              </a:rPr>
              <a:t>HÀNH CHÍNH NHÀ NƯỚC</a:t>
            </a:r>
            <a:endParaRPr lang="en-US" sz="1850" dirty="0">
              <a:latin typeface="Segoe UI" panose="020B0502040204020203" pitchFamily="34" charset="0"/>
              <a:cs typeface="Segoe UI" panose="020B0502040204020203" pitchFamily="34" charset="0"/>
            </a:endParaRPr>
          </a:p>
        </p:txBody>
      </p:sp>
      <p:sp>
        <p:nvSpPr>
          <p:cNvPr id="6" name="Text 4"/>
          <p:cNvSpPr/>
          <p:nvPr/>
        </p:nvSpPr>
        <p:spPr>
          <a:xfrm>
            <a:off x="995124" y="2135743"/>
            <a:ext cx="3797260" cy="2652474"/>
          </a:xfrm>
          <a:prstGeom prst="rect">
            <a:avLst/>
          </a:prstGeom>
          <a:noFill/>
          <a:ln/>
        </p:spPr>
        <p:txBody>
          <a:bodyPr wrap="square" lIns="0" tIns="0" rIns="0" bIns="0" rtlCol="0" anchor="t"/>
          <a:lstStyle/>
          <a:p>
            <a:pPr marL="342900" indent="-342900" algn="l">
              <a:lnSpc>
                <a:spcPct val="150000"/>
              </a:lnSpc>
              <a:buSzPct val="100000"/>
              <a:buChar char="•"/>
            </a:pPr>
            <a:r>
              <a:rPr lang="en-US" sz="1500" dirty="0">
                <a:solidFill>
                  <a:srgbClr val="464646"/>
                </a:solidFill>
                <a:latin typeface="Segoe UI" panose="020B0502040204020203" pitchFamily="34" charset="0"/>
                <a:ea typeface="Inter Medium" pitchFamily="34" charset="-122"/>
                <a:cs typeface="Segoe UI" panose="020B0502040204020203" pitchFamily="34" charset="0"/>
              </a:rPr>
              <a:t>Ranh giới phường xã</a:t>
            </a:r>
            <a:endParaRPr lang="en-US" sz="1500" dirty="0">
              <a:latin typeface="Segoe UI" panose="020B0502040204020203" pitchFamily="34" charset="0"/>
              <a:cs typeface="Segoe UI" panose="020B0502040204020203" pitchFamily="34" charset="0"/>
            </a:endParaRPr>
          </a:p>
          <a:p>
            <a:pPr marL="342900" indent="-342900" algn="l">
              <a:lnSpc>
                <a:spcPct val="150000"/>
              </a:lnSpc>
              <a:buSzPct val="100000"/>
              <a:buChar char="•"/>
            </a:pPr>
            <a:r>
              <a:rPr lang="en-US" sz="1500" dirty="0">
                <a:solidFill>
                  <a:srgbClr val="464646"/>
                </a:solidFill>
                <a:latin typeface="Segoe UI" panose="020B0502040204020203" pitchFamily="34" charset="0"/>
                <a:ea typeface="Inter Medium" pitchFamily="34" charset="-122"/>
                <a:cs typeface="Segoe UI" panose="020B0502040204020203" pitchFamily="34" charset="0"/>
              </a:rPr>
              <a:t>Trụ sở UBND</a:t>
            </a:r>
            <a:endParaRPr lang="en-US" sz="1500" dirty="0">
              <a:latin typeface="Segoe UI" panose="020B0502040204020203" pitchFamily="34" charset="0"/>
              <a:cs typeface="Segoe UI" panose="020B0502040204020203" pitchFamily="34" charset="0"/>
            </a:endParaRPr>
          </a:p>
          <a:p>
            <a:pPr marL="342900" indent="-342900" algn="l">
              <a:lnSpc>
                <a:spcPct val="150000"/>
              </a:lnSpc>
              <a:buSzPct val="100000"/>
              <a:buChar char="•"/>
            </a:pPr>
            <a:r>
              <a:rPr lang="en-US" sz="1500" dirty="0">
                <a:solidFill>
                  <a:srgbClr val="464646"/>
                </a:solidFill>
                <a:latin typeface="Segoe UI" panose="020B0502040204020203" pitchFamily="34" charset="0"/>
                <a:ea typeface="Inter Medium" pitchFamily="34" charset="-122"/>
                <a:cs typeface="Segoe UI" panose="020B0502040204020203" pitchFamily="34" charset="0"/>
              </a:rPr>
              <a:t>Trụ sở đơn vị</a:t>
            </a:r>
            <a:endParaRPr lang="en-US" sz="1500" dirty="0">
              <a:latin typeface="Segoe UI" panose="020B0502040204020203" pitchFamily="34" charset="0"/>
              <a:cs typeface="Segoe UI" panose="020B0502040204020203" pitchFamily="34" charset="0"/>
            </a:endParaRPr>
          </a:p>
          <a:p>
            <a:pPr marL="342900" indent="-342900" algn="l">
              <a:lnSpc>
                <a:spcPct val="150000"/>
              </a:lnSpc>
              <a:buSzPct val="100000"/>
              <a:buChar char="•"/>
            </a:pPr>
            <a:r>
              <a:rPr lang="en-US" sz="1500" dirty="0">
                <a:solidFill>
                  <a:srgbClr val="464646"/>
                </a:solidFill>
                <a:latin typeface="Segoe UI" panose="020B0502040204020203" pitchFamily="34" charset="0"/>
                <a:ea typeface="Inter Medium" pitchFamily="34" charset="-122"/>
                <a:cs typeface="Segoe UI" panose="020B0502040204020203" pitchFamily="34" charset="0"/>
              </a:rPr>
              <a:t>Chi cục, đơn vị</a:t>
            </a:r>
            <a:endParaRPr lang="en-US" sz="1500" dirty="0">
              <a:latin typeface="Segoe UI" panose="020B0502040204020203" pitchFamily="34" charset="0"/>
              <a:cs typeface="Segoe UI" panose="020B0502040204020203" pitchFamily="34" charset="0"/>
            </a:endParaRPr>
          </a:p>
          <a:p>
            <a:pPr marL="342900" indent="-342900" algn="l">
              <a:lnSpc>
                <a:spcPct val="150000"/>
              </a:lnSpc>
              <a:buSzPct val="100000"/>
              <a:buChar char="•"/>
            </a:pPr>
            <a:r>
              <a:rPr lang="en-US" sz="1500" dirty="0">
                <a:solidFill>
                  <a:srgbClr val="464646"/>
                </a:solidFill>
                <a:latin typeface="Segoe UI" panose="020B0502040204020203" pitchFamily="34" charset="0"/>
                <a:ea typeface="Inter Medium" pitchFamily="34" charset="-122"/>
                <a:cs typeface="Segoe UI" panose="020B0502040204020203" pitchFamily="34" charset="0"/>
              </a:rPr>
              <a:t>HĐND</a:t>
            </a:r>
            <a:endParaRPr lang="en-US" sz="1500" dirty="0">
              <a:latin typeface="Segoe UI" panose="020B0502040204020203" pitchFamily="34" charset="0"/>
              <a:cs typeface="Segoe UI" panose="020B0502040204020203" pitchFamily="34" charset="0"/>
            </a:endParaRPr>
          </a:p>
          <a:p>
            <a:pPr marL="342900" indent="-342900" algn="l">
              <a:lnSpc>
                <a:spcPct val="150000"/>
              </a:lnSpc>
              <a:buSzPct val="100000"/>
              <a:buChar char="•"/>
            </a:pPr>
            <a:r>
              <a:rPr lang="en-US" sz="1500" dirty="0">
                <a:solidFill>
                  <a:srgbClr val="464646"/>
                </a:solidFill>
                <a:latin typeface="Segoe UI" panose="020B0502040204020203" pitchFamily="34" charset="0"/>
                <a:ea typeface="Inter Medium" pitchFamily="34" charset="-122"/>
                <a:cs typeface="Segoe UI" panose="020B0502040204020203" pitchFamily="34" charset="0"/>
              </a:rPr>
              <a:t>MTTQVN</a:t>
            </a:r>
            <a:endParaRPr lang="en-US" sz="1500" dirty="0">
              <a:latin typeface="Segoe UI" panose="020B0502040204020203" pitchFamily="34" charset="0"/>
              <a:cs typeface="Segoe UI" panose="020B0502040204020203" pitchFamily="34" charset="0"/>
            </a:endParaRPr>
          </a:p>
          <a:p>
            <a:pPr marL="342900" indent="-342900" algn="l">
              <a:lnSpc>
                <a:spcPct val="150000"/>
              </a:lnSpc>
              <a:buSzPct val="100000"/>
              <a:buChar char="•"/>
            </a:pPr>
            <a:r>
              <a:rPr lang="en-US" sz="1500" dirty="0">
                <a:solidFill>
                  <a:srgbClr val="464646"/>
                </a:solidFill>
                <a:latin typeface="Segoe UI" panose="020B0502040204020203" pitchFamily="34" charset="0"/>
                <a:ea typeface="Inter Medium" pitchFamily="34" charset="-122"/>
                <a:cs typeface="Segoe UI" panose="020B0502040204020203" pitchFamily="34" charset="0"/>
              </a:rPr>
              <a:t>Đảng ủy</a:t>
            </a:r>
            <a:endParaRPr lang="en-US" sz="1500" dirty="0">
              <a:latin typeface="Segoe UI" panose="020B0502040204020203" pitchFamily="34" charset="0"/>
              <a:cs typeface="Segoe UI" panose="020B0502040204020203" pitchFamily="34" charset="0"/>
            </a:endParaRPr>
          </a:p>
          <a:p>
            <a:pPr marL="342900" indent="-342900" algn="l">
              <a:lnSpc>
                <a:spcPct val="150000"/>
              </a:lnSpc>
              <a:buSzPct val="100000"/>
              <a:buChar char="•"/>
            </a:pPr>
            <a:r>
              <a:rPr lang="en-US" sz="1500" dirty="0">
                <a:solidFill>
                  <a:srgbClr val="464646"/>
                </a:solidFill>
                <a:latin typeface="Segoe UI" panose="020B0502040204020203" pitchFamily="34" charset="0"/>
                <a:ea typeface="Inter Medium" pitchFamily="34" charset="-122"/>
                <a:cs typeface="Segoe UI" panose="020B0502040204020203" pitchFamily="34" charset="0"/>
              </a:rPr>
              <a:t>TTPVHCC</a:t>
            </a:r>
            <a:endParaRPr lang="en-US" sz="1500" dirty="0">
              <a:latin typeface="Segoe UI" panose="020B0502040204020203" pitchFamily="34" charset="0"/>
              <a:cs typeface="Segoe UI" panose="020B0502040204020203" pitchFamily="34" charset="0"/>
            </a:endParaRPr>
          </a:p>
        </p:txBody>
      </p:sp>
      <p:sp>
        <p:nvSpPr>
          <p:cNvPr id="7" name="Shape 5"/>
          <p:cNvSpPr/>
          <p:nvPr/>
        </p:nvSpPr>
        <p:spPr>
          <a:xfrm>
            <a:off x="5168027" y="1525786"/>
            <a:ext cx="4294227" cy="3476625"/>
          </a:xfrm>
          <a:prstGeom prst="roundRect">
            <a:avLst>
              <a:gd name="adj" fmla="val 3156"/>
            </a:avLst>
          </a:prstGeom>
          <a:solidFill>
            <a:srgbClr val="FFFFFF"/>
          </a:solidFill>
          <a:ln w="22860">
            <a:solidFill>
              <a:srgbClr val="D8D4D4"/>
            </a:solidFill>
            <a:prstDash val="solid"/>
          </a:ln>
        </p:spPr>
        <p:txBody>
          <a:bodyPr/>
          <a:lstStyle/>
          <a:p>
            <a:pPr>
              <a:lnSpc>
                <a:spcPct val="150000"/>
              </a:lnSpc>
            </a:pPr>
            <a:endParaRPr lang="vi-VN">
              <a:latin typeface="Segoe UI" panose="020B0502040204020203" pitchFamily="34" charset="0"/>
              <a:cs typeface="Segoe UI" panose="020B0502040204020203" pitchFamily="34" charset="0"/>
            </a:endParaRPr>
          </a:p>
        </p:txBody>
      </p:sp>
      <p:sp>
        <p:nvSpPr>
          <p:cNvPr id="8" name="Shape 6"/>
          <p:cNvSpPr/>
          <p:nvPr/>
        </p:nvSpPr>
        <p:spPr>
          <a:xfrm>
            <a:off x="5145167" y="1525786"/>
            <a:ext cx="91440" cy="3476625"/>
          </a:xfrm>
          <a:prstGeom prst="roundRect">
            <a:avLst>
              <a:gd name="adj" fmla="val 31395"/>
            </a:avLst>
          </a:prstGeom>
          <a:solidFill>
            <a:srgbClr val="1C9770"/>
          </a:solidFill>
          <a:ln/>
        </p:spPr>
        <p:txBody>
          <a:bodyPr/>
          <a:lstStyle/>
          <a:p>
            <a:pPr>
              <a:lnSpc>
                <a:spcPct val="150000"/>
              </a:lnSpc>
            </a:pPr>
            <a:endParaRPr lang="vi-VN">
              <a:latin typeface="Segoe UI" panose="020B0502040204020203" pitchFamily="34" charset="0"/>
              <a:cs typeface="Segoe UI" panose="020B0502040204020203" pitchFamily="34" charset="0"/>
            </a:endParaRPr>
          </a:p>
        </p:txBody>
      </p:sp>
      <p:sp>
        <p:nvSpPr>
          <p:cNvPr id="9" name="Text 7"/>
          <p:cNvSpPr/>
          <p:nvPr/>
        </p:nvSpPr>
        <p:spPr>
          <a:xfrm>
            <a:off x="5450800" y="1739979"/>
            <a:ext cx="2536150" cy="298966"/>
          </a:xfrm>
          <a:prstGeom prst="rect">
            <a:avLst/>
          </a:prstGeom>
          <a:noFill/>
          <a:ln/>
        </p:spPr>
        <p:txBody>
          <a:bodyPr wrap="none" lIns="0" tIns="0" rIns="0" bIns="0" rtlCol="0" anchor="t"/>
          <a:lstStyle/>
          <a:p>
            <a:pPr marL="0" indent="0" algn="l">
              <a:lnSpc>
                <a:spcPct val="150000"/>
              </a:lnSpc>
              <a:buNone/>
            </a:pPr>
            <a:r>
              <a:rPr lang="en-US" sz="1850" b="1" dirty="0">
                <a:solidFill>
                  <a:srgbClr val="464646"/>
                </a:solidFill>
                <a:latin typeface="Segoe UI" panose="020B0502040204020203" pitchFamily="34" charset="0"/>
                <a:ea typeface="Inter Bold" pitchFamily="34" charset="-122"/>
                <a:cs typeface="Segoe UI" panose="020B0502040204020203" pitchFamily="34" charset="0"/>
              </a:rPr>
              <a:t>GIÁO DỤC &amp; ĐÀO TẠO</a:t>
            </a:r>
            <a:endParaRPr lang="en-US" sz="1850" dirty="0">
              <a:latin typeface="Segoe UI" panose="020B0502040204020203" pitchFamily="34" charset="0"/>
              <a:cs typeface="Segoe UI" panose="020B0502040204020203" pitchFamily="34" charset="0"/>
            </a:endParaRPr>
          </a:p>
        </p:txBody>
      </p:sp>
      <p:sp>
        <p:nvSpPr>
          <p:cNvPr id="10" name="Text 8"/>
          <p:cNvSpPr/>
          <p:nvPr/>
        </p:nvSpPr>
        <p:spPr>
          <a:xfrm>
            <a:off x="5450800" y="2135743"/>
            <a:ext cx="3797260" cy="1975247"/>
          </a:xfrm>
          <a:prstGeom prst="rect">
            <a:avLst/>
          </a:prstGeom>
          <a:noFill/>
          <a:ln/>
        </p:spPr>
        <p:txBody>
          <a:bodyPr wrap="square" lIns="0" tIns="0" rIns="0" bIns="0" rtlCol="0" anchor="t"/>
          <a:lstStyle/>
          <a:p>
            <a:pPr marL="342900" indent="-342900" algn="l">
              <a:lnSpc>
                <a:spcPct val="150000"/>
              </a:lnSpc>
              <a:buSzPct val="100000"/>
              <a:buChar char="•"/>
            </a:pPr>
            <a:r>
              <a:rPr lang="en-US" sz="1500" dirty="0">
                <a:solidFill>
                  <a:srgbClr val="464646"/>
                </a:solidFill>
                <a:latin typeface="Segoe UI" panose="020B0502040204020203" pitchFamily="34" charset="0"/>
                <a:ea typeface="Inter Medium" pitchFamily="34" charset="-122"/>
                <a:cs typeface="Segoe UI" panose="020B0502040204020203" pitchFamily="34" charset="0"/>
              </a:rPr>
              <a:t>Trường mầm non</a:t>
            </a:r>
            <a:endParaRPr lang="en-US" sz="1500" dirty="0">
              <a:latin typeface="Segoe UI" panose="020B0502040204020203" pitchFamily="34" charset="0"/>
              <a:cs typeface="Segoe UI" panose="020B0502040204020203" pitchFamily="34" charset="0"/>
            </a:endParaRPr>
          </a:p>
          <a:p>
            <a:pPr marL="342900" indent="-342900" algn="l">
              <a:lnSpc>
                <a:spcPct val="150000"/>
              </a:lnSpc>
              <a:buSzPct val="100000"/>
              <a:buChar char="•"/>
            </a:pPr>
            <a:r>
              <a:rPr lang="en-US" sz="1500" dirty="0">
                <a:solidFill>
                  <a:srgbClr val="464646"/>
                </a:solidFill>
                <a:latin typeface="Segoe UI" panose="020B0502040204020203" pitchFamily="34" charset="0"/>
                <a:ea typeface="Inter Medium" pitchFamily="34" charset="-122"/>
                <a:cs typeface="Segoe UI" panose="020B0502040204020203" pitchFamily="34" charset="0"/>
              </a:rPr>
              <a:t>Trường tiểu học</a:t>
            </a:r>
            <a:endParaRPr lang="en-US" sz="1500" dirty="0">
              <a:latin typeface="Segoe UI" panose="020B0502040204020203" pitchFamily="34" charset="0"/>
              <a:cs typeface="Segoe UI" panose="020B0502040204020203" pitchFamily="34" charset="0"/>
            </a:endParaRPr>
          </a:p>
          <a:p>
            <a:pPr marL="342900" indent="-342900" algn="l">
              <a:lnSpc>
                <a:spcPct val="150000"/>
              </a:lnSpc>
              <a:buSzPct val="100000"/>
              <a:buChar char="•"/>
            </a:pPr>
            <a:r>
              <a:rPr lang="en-US" sz="1500" dirty="0">
                <a:solidFill>
                  <a:srgbClr val="464646"/>
                </a:solidFill>
                <a:latin typeface="Segoe UI" panose="020B0502040204020203" pitchFamily="34" charset="0"/>
                <a:ea typeface="Inter Medium" pitchFamily="34" charset="-122"/>
                <a:cs typeface="Segoe UI" panose="020B0502040204020203" pitchFamily="34" charset="0"/>
              </a:rPr>
              <a:t>Trường trung học cơ sở</a:t>
            </a:r>
            <a:endParaRPr lang="en-US" sz="1500" dirty="0">
              <a:latin typeface="Segoe UI" panose="020B0502040204020203" pitchFamily="34" charset="0"/>
              <a:cs typeface="Segoe UI" panose="020B0502040204020203" pitchFamily="34" charset="0"/>
            </a:endParaRPr>
          </a:p>
          <a:p>
            <a:pPr marL="342900" indent="-342900" algn="l">
              <a:lnSpc>
                <a:spcPct val="150000"/>
              </a:lnSpc>
              <a:buSzPct val="100000"/>
              <a:buChar char="•"/>
            </a:pPr>
            <a:r>
              <a:rPr lang="en-US" sz="1500" dirty="0">
                <a:solidFill>
                  <a:srgbClr val="464646"/>
                </a:solidFill>
                <a:latin typeface="Segoe UI" panose="020B0502040204020203" pitchFamily="34" charset="0"/>
                <a:ea typeface="Inter Medium" pitchFamily="34" charset="-122"/>
                <a:cs typeface="Segoe UI" panose="020B0502040204020203" pitchFamily="34" charset="0"/>
              </a:rPr>
              <a:t>Trường trung học phổ thông</a:t>
            </a:r>
            <a:endParaRPr lang="en-US" sz="1500" dirty="0">
              <a:latin typeface="Segoe UI" panose="020B0502040204020203" pitchFamily="34" charset="0"/>
              <a:cs typeface="Segoe UI" panose="020B0502040204020203" pitchFamily="34" charset="0"/>
            </a:endParaRPr>
          </a:p>
          <a:p>
            <a:pPr marL="342900" indent="-342900" algn="l">
              <a:lnSpc>
                <a:spcPct val="150000"/>
              </a:lnSpc>
              <a:buSzPct val="100000"/>
              <a:buChar char="•"/>
            </a:pPr>
            <a:r>
              <a:rPr lang="en-US" sz="1500" dirty="0">
                <a:solidFill>
                  <a:srgbClr val="464646"/>
                </a:solidFill>
                <a:latin typeface="Segoe UI" panose="020B0502040204020203" pitchFamily="34" charset="0"/>
                <a:ea typeface="Inter Medium" pitchFamily="34" charset="-122"/>
                <a:cs typeface="Segoe UI" panose="020B0502040204020203" pitchFamily="34" charset="0"/>
              </a:rPr>
              <a:t>Trường </a:t>
            </a:r>
            <a:r>
              <a:rPr lang="en-US" sz="1500" dirty="0" err="1">
                <a:solidFill>
                  <a:srgbClr val="464646"/>
                </a:solidFill>
                <a:latin typeface="Segoe UI" panose="020B0502040204020203" pitchFamily="34" charset="0"/>
                <a:ea typeface="Inter Medium" pitchFamily="34" charset="-122"/>
                <a:cs typeface="Segoe UI" panose="020B0502040204020203" pitchFamily="34" charset="0"/>
              </a:rPr>
              <a:t>cao</a:t>
            </a:r>
            <a:r>
              <a:rPr lang="en-US" sz="1500" dirty="0">
                <a:solidFill>
                  <a:srgbClr val="464646"/>
                </a:solidFill>
                <a:latin typeface="Segoe UI" panose="020B0502040204020203" pitchFamily="34" charset="0"/>
                <a:ea typeface="Inter Medium" pitchFamily="34" charset="-122"/>
                <a:cs typeface="Segoe UI" panose="020B0502040204020203" pitchFamily="34" charset="0"/>
              </a:rPr>
              <a:t> </a:t>
            </a:r>
            <a:r>
              <a:rPr lang="en-US" sz="1500" dirty="0" err="1">
                <a:solidFill>
                  <a:srgbClr val="464646"/>
                </a:solidFill>
                <a:latin typeface="Segoe UI" panose="020B0502040204020203" pitchFamily="34" charset="0"/>
                <a:ea typeface="Inter Medium" pitchFamily="34" charset="-122"/>
                <a:cs typeface="Segoe UI" panose="020B0502040204020203" pitchFamily="34" charset="0"/>
              </a:rPr>
              <a:t>đẳng</a:t>
            </a:r>
            <a:endParaRPr lang="en-US" sz="1500" dirty="0">
              <a:latin typeface="Segoe UI" panose="020B0502040204020203" pitchFamily="34" charset="0"/>
              <a:cs typeface="Segoe UI" panose="020B0502040204020203" pitchFamily="34" charset="0"/>
            </a:endParaRPr>
          </a:p>
          <a:p>
            <a:pPr marL="342900" indent="-342900" algn="l">
              <a:lnSpc>
                <a:spcPct val="150000"/>
              </a:lnSpc>
              <a:buSzPct val="100000"/>
              <a:buChar char="•"/>
            </a:pPr>
            <a:r>
              <a:rPr lang="en-US" sz="1500" dirty="0">
                <a:solidFill>
                  <a:srgbClr val="464646"/>
                </a:solidFill>
                <a:latin typeface="Segoe UI" panose="020B0502040204020203" pitchFamily="34" charset="0"/>
                <a:ea typeface="Inter Medium" pitchFamily="34" charset="-122"/>
                <a:cs typeface="Segoe UI" panose="020B0502040204020203" pitchFamily="34" charset="0"/>
              </a:rPr>
              <a:t>Trường đại học</a:t>
            </a:r>
            <a:endParaRPr lang="en-US" sz="1500" dirty="0">
              <a:latin typeface="Segoe UI" panose="020B0502040204020203" pitchFamily="34" charset="0"/>
              <a:cs typeface="Segoe UI" panose="020B0502040204020203" pitchFamily="34" charset="0"/>
            </a:endParaRPr>
          </a:p>
        </p:txBody>
      </p:sp>
      <p:sp>
        <p:nvSpPr>
          <p:cNvPr id="11" name="Shape 9"/>
          <p:cNvSpPr/>
          <p:nvPr/>
        </p:nvSpPr>
        <p:spPr>
          <a:xfrm>
            <a:off x="9623703" y="1525786"/>
            <a:ext cx="4294227" cy="3476625"/>
          </a:xfrm>
          <a:prstGeom prst="roundRect">
            <a:avLst>
              <a:gd name="adj" fmla="val 3156"/>
            </a:avLst>
          </a:prstGeom>
          <a:solidFill>
            <a:srgbClr val="FFFFFF"/>
          </a:solidFill>
          <a:ln w="22860">
            <a:solidFill>
              <a:srgbClr val="D8D4D4"/>
            </a:solidFill>
            <a:prstDash val="solid"/>
          </a:ln>
        </p:spPr>
        <p:txBody>
          <a:bodyPr/>
          <a:lstStyle/>
          <a:p>
            <a:pPr>
              <a:lnSpc>
                <a:spcPct val="150000"/>
              </a:lnSpc>
            </a:pPr>
            <a:endParaRPr lang="vi-VN">
              <a:latin typeface="Segoe UI" panose="020B0502040204020203" pitchFamily="34" charset="0"/>
              <a:cs typeface="Segoe UI" panose="020B0502040204020203" pitchFamily="34" charset="0"/>
            </a:endParaRPr>
          </a:p>
        </p:txBody>
      </p:sp>
      <p:sp>
        <p:nvSpPr>
          <p:cNvPr id="12" name="Shape 10"/>
          <p:cNvSpPr/>
          <p:nvPr/>
        </p:nvSpPr>
        <p:spPr>
          <a:xfrm>
            <a:off x="9600843" y="1525786"/>
            <a:ext cx="91440" cy="3476625"/>
          </a:xfrm>
          <a:prstGeom prst="roundRect">
            <a:avLst>
              <a:gd name="adj" fmla="val 31395"/>
            </a:avLst>
          </a:prstGeom>
          <a:solidFill>
            <a:srgbClr val="1C9770"/>
          </a:solidFill>
          <a:ln/>
        </p:spPr>
        <p:txBody>
          <a:bodyPr/>
          <a:lstStyle/>
          <a:p>
            <a:pPr>
              <a:lnSpc>
                <a:spcPct val="150000"/>
              </a:lnSpc>
            </a:pPr>
            <a:endParaRPr lang="vi-VN">
              <a:latin typeface="Segoe UI" panose="020B0502040204020203" pitchFamily="34" charset="0"/>
              <a:cs typeface="Segoe UI" panose="020B0502040204020203" pitchFamily="34" charset="0"/>
            </a:endParaRPr>
          </a:p>
        </p:txBody>
      </p:sp>
      <p:sp>
        <p:nvSpPr>
          <p:cNvPr id="13" name="Text 11"/>
          <p:cNvSpPr/>
          <p:nvPr/>
        </p:nvSpPr>
        <p:spPr>
          <a:xfrm>
            <a:off x="9906476" y="1739979"/>
            <a:ext cx="2392323" cy="298966"/>
          </a:xfrm>
          <a:prstGeom prst="rect">
            <a:avLst/>
          </a:prstGeom>
          <a:noFill/>
          <a:ln/>
        </p:spPr>
        <p:txBody>
          <a:bodyPr wrap="none" lIns="0" tIns="0" rIns="0" bIns="0" rtlCol="0" anchor="t"/>
          <a:lstStyle/>
          <a:p>
            <a:pPr marL="0" indent="0" algn="l">
              <a:lnSpc>
                <a:spcPct val="150000"/>
              </a:lnSpc>
              <a:buNone/>
            </a:pPr>
            <a:r>
              <a:rPr lang="en-US" sz="1850" b="1" dirty="0">
                <a:solidFill>
                  <a:srgbClr val="464646"/>
                </a:solidFill>
                <a:latin typeface="Segoe UI" panose="020B0502040204020203" pitchFamily="34" charset="0"/>
                <a:ea typeface="Inter Bold" pitchFamily="34" charset="-122"/>
                <a:cs typeface="Segoe UI" panose="020B0502040204020203" pitchFamily="34" charset="0"/>
              </a:rPr>
              <a:t>Y TẾ &amp; SỨC KHỎE</a:t>
            </a:r>
            <a:endParaRPr lang="en-US" sz="1850" dirty="0">
              <a:latin typeface="Segoe UI" panose="020B0502040204020203" pitchFamily="34" charset="0"/>
              <a:cs typeface="Segoe UI" panose="020B0502040204020203" pitchFamily="34" charset="0"/>
            </a:endParaRPr>
          </a:p>
        </p:txBody>
      </p:sp>
      <p:sp>
        <p:nvSpPr>
          <p:cNvPr id="14" name="Text 12"/>
          <p:cNvSpPr/>
          <p:nvPr/>
        </p:nvSpPr>
        <p:spPr>
          <a:xfrm>
            <a:off x="9906476" y="2135743"/>
            <a:ext cx="3797260" cy="620792"/>
          </a:xfrm>
          <a:prstGeom prst="rect">
            <a:avLst/>
          </a:prstGeom>
          <a:noFill/>
          <a:ln/>
        </p:spPr>
        <p:txBody>
          <a:bodyPr wrap="square" lIns="0" tIns="0" rIns="0" bIns="0" rtlCol="0" anchor="t"/>
          <a:lstStyle/>
          <a:p>
            <a:pPr marL="342900" indent="-342900" algn="l">
              <a:lnSpc>
                <a:spcPct val="150000"/>
              </a:lnSpc>
              <a:buSzPct val="100000"/>
              <a:buChar char="•"/>
            </a:pPr>
            <a:r>
              <a:rPr lang="en-US" sz="1500" dirty="0">
                <a:solidFill>
                  <a:srgbClr val="464646"/>
                </a:solidFill>
                <a:latin typeface="Segoe UI" panose="020B0502040204020203" pitchFamily="34" charset="0"/>
                <a:ea typeface="Inter Medium" pitchFamily="34" charset="-122"/>
                <a:cs typeface="Segoe UI" panose="020B0502040204020203" pitchFamily="34" charset="0"/>
              </a:rPr>
              <a:t>Trạm y tế</a:t>
            </a:r>
            <a:endParaRPr lang="en-US" sz="1500" dirty="0">
              <a:latin typeface="Segoe UI" panose="020B0502040204020203" pitchFamily="34" charset="0"/>
              <a:cs typeface="Segoe UI" panose="020B0502040204020203" pitchFamily="34" charset="0"/>
            </a:endParaRPr>
          </a:p>
          <a:p>
            <a:pPr marL="342900" indent="-342900" algn="l">
              <a:lnSpc>
                <a:spcPct val="150000"/>
              </a:lnSpc>
              <a:buSzPct val="100000"/>
              <a:buChar char="•"/>
            </a:pPr>
            <a:r>
              <a:rPr lang="en-US" sz="1500" dirty="0">
                <a:solidFill>
                  <a:srgbClr val="464646"/>
                </a:solidFill>
                <a:latin typeface="Segoe UI" panose="020B0502040204020203" pitchFamily="34" charset="0"/>
                <a:ea typeface="Inter Medium" pitchFamily="34" charset="-122"/>
                <a:cs typeface="Segoe UI" panose="020B0502040204020203" pitchFamily="34" charset="0"/>
              </a:rPr>
              <a:t>Bệnh viện</a:t>
            </a:r>
            <a:endParaRPr lang="en-US" sz="1500" dirty="0">
              <a:latin typeface="Segoe UI" panose="020B0502040204020203" pitchFamily="34" charset="0"/>
              <a:cs typeface="Segoe UI" panose="020B0502040204020203" pitchFamily="34" charset="0"/>
            </a:endParaRPr>
          </a:p>
        </p:txBody>
      </p:sp>
      <p:sp>
        <p:nvSpPr>
          <p:cNvPr id="15" name="Shape 13"/>
          <p:cNvSpPr/>
          <p:nvPr/>
        </p:nvSpPr>
        <p:spPr>
          <a:xfrm>
            <a:off x="712351" y="5163860"/>
            <a:ext cx="4294227" cy="2460784"/>
          </a:xfrm>
          <a:prstGeom prst="roundRect">
            <a:avLst>
              <a:gd name="adj" fmla="val 4459"/>
            </a:avLst>
          </a:prstGeom>
          <a:solidFill>
            <a:srgbClr val="FFFFFF"/>
          </a:solidFill>
          <a:ln w="22860">
            <a:solidFill>
              <a:srgbClr val="D8D4D4"/>
            </a:solidFill>
            <a:prstDash val="solid"/>
          </a:ln>
        </p:spPr>
        <p:txBody>
          <a:bodyPr/>
          <a:lstStyle/>
          <a:p>
            <a:pPr>
              <a:lnSpc>
                <a:spcPct val="150000"/>
              </a:lnSpc>
            </a:pPr>
            <a:endParaRPr lang="vi-VN">
              <a:latin typeface="Segoe UI" panose="020B0502040204020203" pitchFamily="34" charset="0"/>
              <a:cs typeface="Segoe UI" panose="020B0502040204020203" pitchFamily="34" charset="0"/>
            </a:endParaRPr>
          </a:p>
        </p:txBody>
      </p:sp>
      <p:sp>
        <p:nvSpPr>
          <p:cNvPr id="16" name="Shape 14"/>
          <p:cNvSpPr/>
          <p:nvPr/>
        </p:nvSpPr>
        <p:spPr>
          <a:xfrm>
            <a:off x="689491" y="5163860"/>
            <a:ext cx="91440" cy="2460784"/>
          </a:xfrm>
          <a:prstGeom prst="roundRect">
            <a:avLst>
              <a:gd name="adj" fmla="val 31395"/>
            </a:avLst>
          </a:prstGeom>
          <a:solidFill>
            <a:srgbClr val="1C9770"/>
          </a:solidFill>
          <a:ln/>
        </p:spPr>
        <p:txBody>
          <a:bodyPr/>
          <a:lstStyle/>
          <a:p>
            <a:pPr>
              <a:lnSpc>
                <a:spcPct val="150000"/>
              </a:lnSpc>
            </a:pPr>
            <a:endParaRPr lang="vi-VN">
              <a:latin typeface="Segoe UI" panose="020B0502040204020203" pitchFamily="34" charset="0"/>
              <a:cs typeface="Segoe UI" panose="020B0502040204020203" pitchFamily="34" charset="0"/>
            </a:endParaRPr>
          </a:p>
        </p:txBody>
      </p:sp>
      <p:sp>
        <p:nvSpPr>
          <p:cNvPr id="17" name="Text 15"/>
          <p:cNvSpPr/>
          <p:nvPr/>
        </p:nvSpPr>
        <p:spPr>
          <a:xfrm>
            <a:off x="995124" y="5378053"/>
            <a:ext cx="2922151" cy="298966"/>
          </a:xfrm>
          <a:prstGeom prst="rect">
            <a:avLst/>
          </a:prstGeom>
          <a:noFill/>
          <a:ln/>
        </p:spPr>
        <p:txBody>
          <a:bodyPr wrap="none" lIns="0" tIns="0" rIns="0" bIns="0" rtlCol="0" anchor="t"/>
          <a:lstStyle/>
          <a:p>
            <a:pPr marL="0" indent="0" algn="l">
              <a:lnSpc>
                <a:spcPct val="150000"/>
              </a:lnSpc>
              <a:buNone/>
            </a:pPr>
            <a:r>
              <a:rPr lang="en-US" sz="1850" b="1" dirty="0">
                <a:solidFill>
                  <a:srgbClr val="464646"/>
                </a:solidFill>
                <a:latin typeface="Segoe UI" panose="020B0502040204020203" pitchFamily="34" charset="0"/>
                <a:ea typeface="Inter Bold" pitchFamily="34" charset="-122"/>
                <a:cs typeface="Segoe UI" panose="020B0502040204020203" pitchFamily="34" charset="0"/>
              </a:rPr>
              <a:t>KINH TẾ &amp; CÔNG NGHIỆP</a:t>
            </a:r>
            <a:endParaRPr lang="en-US" sz="1850" dirty="0">
              <a:latin typeface="Segoe UI" panose="020B0502040204020203" pitchFamily="34" charset="0"/>
              <a:cs typeface="Segoe UI" panose="020B0502040204020203" pitchFamily="34" charset="0"/>
            </a:endParaRPr>
          </a:p>
        </p:txBody>
      </p:sp>
      <p:sp>
        <p:nvSpPr>
          <p:cNvPr id="18" name="Text 16"/>
          <p:cNvSpPr/>
          <p:nvPr/>
        </p:nvSpPr>
        <p:spPr>
          <a:xfrm>
            <a:off x="995124" y="5773817"/>
            <a:ext cx="3797260" cy="620792"/>
          </a:xfrm>
          <a:prstGeom prst="rect">
            <a:avLst/>
          </a:prstGeom>
          <a:noFill/>
          <a:ln/>
        </p:spPr>
        <p:txBody>
          <a:bodyPr wrap="square" lIns="0" tIns="0" rIns="0" bIns="0" rtlCol="0" anchor="t"/>
          <a:lstStyle/>
          <a:p>
            <a:pPr marL="342900" indent="-342900" algn="l">
              <a:lnSpc>
                <a:spcPct val="150000"/>
              </a:lnSpc>
              <a:buSzPct val="100000"/>
              <a:buChar char="•"/>
            </a:pPr>
            <a:r>
              <a:rPr lang="en-US" sz="1500" dirty="0">
                <a:solidFill>
                  <a:srgbClr val="464646"/>
                </a:solidFill>
                <a:latin typeface="Segoe UI" panose="020B0502040204020203" pitchFamily="34" charset="0"/>
                <a:ea typeface="Inter Medium" pitchFamily="34" charset="-122"/>
                <a:cs typeface="Segoe UI" panose="020B0502040204020203" pitchFamily="34" charset="0"/>
              </a:rPr>
              <a:t>Khu công nghiệp</a:t>
            </a:r>
            <a:endParaRPr lang="en-US" sz="1500" dirty="0">
              <a:latin typeface="Segoe UI" panose="020B0502040204020203" pitchFamily="34" charset="0"/>
              <a:cs typeface="Segoe UI" panose="020B0502040204020203" pitchFamily="34" charset="0"/>
            </a:endParaRPr>
          </a:p>
          <a:p>
            <a:pPr marL="342900" indent="-342900" algn="l">
              <a:lnSpc>
                <a:spcPct val="150000"/>
              </a:lnSpc>
              <a:buSzPct val="100000"/>
              <a:buChar char="•"/>
            </a:pPr>
            <a:r>
              <a:rPr lang="en-US" sz="1500" dirty="0">
                <a:solidFill>
                  <a:srgbClr val="464646"/>
                </a:solidFill>
                <a:latin typeface="Segoe UI" panose="020B0502040204020203" pitchFamily="34" charset="0"/>
                <a:ea typeface="Inter Medium" pitchFamily="34" charset="-122"/>
                <a:cs typeface="Segoe UI" panose="020B0502040204020203" pitchFamily="34" charset="0"/>
              </a:rPr>
              <a:t>Chợ - Trung tâm thương mại</a:t>
            </a:r>
            <a:endParaRPr lang="en-US" sz="1500" dirty="0">
              <a:latin typeface="Segoe UI" panose="020B0502040204020203" pitchFamily="34" charset="0"/>
              <a:cs typeface="Segoe UI" panose="020B0502040204020203" pitchFamily="34" charset="0"/>
            </a:endParaRPr>
          </a:p>
        </p:txBody>
      </p:sp>
      <p:sp>
        <p:nvSpPr>
          <p:cNvPr id="19" name="Shape 17"/>
          <p:cNvSpPr/>
          <p:nvPr/>
        </p:nvSpPr>
        <p:spPr>
          <a:xfrm>
            <a:off x="5168027" y="5163860"/>
            <a:ext cx="4294227" cy="2460784"/>
          </a:xfrm>
          <a:prstGeom prst="roundRect">
            <a:avLst>
              <a:gd name="adj" fmla="val 4459"/>
            </a:avLst>
          </a:prstGeom>
          <a:solidFill>
            <a:srgbClr val="FFFFFF"/>
          </a:solidFill>
          <a:ln w="22860">
            <a:solidFill>
              <a:srgbClr val="D8D4D4"/>
            </a:solidFill>
            <a:prstDash val="solid"/>
          </a:ln>
        </p:spPr>
        <p:txBody>
          <a:bodyPr/>
          <a:lstStyle/>
          <a:p>
            <a:pPr>
              <a:lnSpc>
                <a:spcPct val="150000"/>
              </a:lnSpc>
            </a:pPr>
            <a:endParaRPr lang="vi-VN">
              <a:latin typeface="Segoe UI" panose="020B0502040204020203" pitchFamily="34" charset="0"/>
              <a:cs typeface="Segoe UI" panose="020B0502040204020203" pitchFamily="34" charset="0"/>
            </a:endParaRPr>
          </a:p>
        </p:txBody>
      </p:sp>
      <p:sp>
        <p:nvSpPr>
          <p:cNvPr id="20" name="Shape 18"/>
          <p:cNvSpPr/>
          <p:nvPr/>
        </p:nvSpPr>
        <p:spPr>
          <a:xfrm>
            <a:off x="5145167" y="5163860"/>
            <a:ext cx="91440" cy="2460784"/>
          </a:xfrm>
          <a:prstGeom prst="roundRect">
            <a:avLst>
              <a:gd name="adj" fmla="val 31395"/>
            </a:avLst>
          </a:prstGeom>
          <a:solidFill>
            <a:srgbClr val="1C9770"/>
          </a:solidFill>
          <a:ln/>
        </p:spPr>
        <p:txBody>
          <a:bodyPr/>
          <a:lstStyle/>
          <a:p>
            <a:pPr>
              <a:lnSpc>
                <a:spcPct val="150000"/>
              </a:lnSpc>
            </a:pPr>
            <a:endParaRPr lang="vi-VN">
              <a:latin typeface="Segoe UI" panose="020B0502040204020203" pitchFamily="34" charset="0"/>
              <a:cs typeface="Segoe UI" panose="020B0502040204020203" pitchFamily="34" charset="0"/>
            </a:endParaRPr>
          </a:p>
        </p:txBody>
      </p:sp>
      <p:sp>
        <p:nvSpPr>
          <p:cNvPr id="21" name="Text 19"/>
          <p:cNvSpPr/>
          <p:nvPr/>
        </p:nvSpPr>
        <p:spPr>
          <a:xfrm>
            <a:off x="5450800" y="5378053"/>
            <a:ext cx="3525679" cy="298966"/>
          </a:xfrm>
          <a:prstGeom prst="rect">
            <a:avLst/>
          </a:prstGeom>
          <a:noFill/>
          <a:ln/>
        </p:spPr>
        <p:txBody>
          <a:bodyPr wrap="none" lIns="0" tIns="0" rIns="0" bIns="0" rtlCol="0" anchor="t"/>
          <a:lstStyle/>
          <a:p>
            <a:pPr marL="0" indent="0" algn="l">
              <a:lnSpc>
                <a:spcPct val="150000"/>
              </a:lnSpc>
              <a:buNone/>
            </a:pPr>
            <a:r>
              <a:rPr lang="en-US" sz="1850" b="1" dirty="0">
                <a:solidFill>
                  <a:srgbClr val="464646"/>
                </a:solidFill>
                <a:latin typeface="Segoe UI" panose="020B0502040204020203" pitchFamily="34" charset="0"/>
                <a:ea typeface="Inter Bold" pitchFamily="34" charset="-122"/>
                <a:cs typeface="Segoe UI" panose="020B0502040204020203" pitchFamily="34" charset="0"/>
              </a:rPr>
              <a:t>VĂN HÓA - DU LỊCH - DỊCH VỤ</a:t>
            </a:r>
            <a:endParaRPr lang="en-US" sz="1850" dirty="0">
              <a:latin typeface="Segoe UI" panose="020B0502040204020203" pitchFamily="34" charset="0"/>
              <a:cs typeface="Segoe UI" panose="020B0502040204020203" pitchFamily="34" charset="0"/>
            </a:endParaRPr>
          </a:p>
        </p:txBody>
      </p:sp>
      <p:sp>
        <p:nvSpPr>
          <p:cNvPr id="22" name="Text 20"/>
          <p:cNvSpPr/>
          <p:nvPr/>
        </p:nvSpPr>
        <p:spPr>
          <a:xfrm>
            <a:off x="5450800" y="5773817"/>
            <a:ext cx="3797260" cy="1636633"/>
          </a:xfrm>
          <a:prstGeom prst="rect">
            <a:avLst/>
          </a:prstGeom>
          <a:noFill/>
          <a:ln/>
        </p:spPr>
        <p:txBody>
          <a:bodyPr wrap="square" lIns="0" tIns="0" rIns="0" bIns="0" rtlCol="0" anchor="t"/>
          <a:lstStyle/>
          <a:p>
            <a:pPr marL="342900" indent="-342900" algn="l">
              <a:lnSpc>
                <a:spcPct val="150000"/>
              </a:lnSpc>
              <a:buSzPct val="100000"/>
              <a:buChar char="•"/>
            </a:pPr>
            <a:r>
              <a:rPr lang="en-US" sz="1500" dirty="0">
                <a:solidFill>
                  <a:srgbClr val="464646"/>
                </a:solidFill>
                <a:latin typeface="Segoe UI" panose="020B0502040204020203" pitchFamily="34" charset="0"/>
                <a:ea typeface="Inter Medium" pitchFamily="34" charset="-122"/>
                <a:cs typeface="Segoe UI" panose="020B0502040204020203" pitchFamily="34" charset="0"/>
              </a:rPr>
              <a:t>Ẩm thực</a:t>
            </a:r>
            <a:endParaRPr lang="en-US" sz="1500" dirty="0">
              <a:latin typeface="Segoe UI" panose="020B0502040204020203" pitchFamily="34" charset="0"/>
              <a:cs typeface="Segoe UI" panose="020B0502040204020203" pitchFamily="34" charset="0"/>
            </a:endParaRPr>
          </a:p>
          <a:p>
            <a:pPr marL="342900" indent="-342900" algn="l">
              <a:lnSpc>
                <a:spcPct val="150000"/>
              </a:lnSpc>
              <a:buSzPct val="100000"/>
              <a:buChar char="•"/>
            </a:pPr>
            <a:r>
              <a:rPr lang="en-US" sz="1500" dirty="0">
                <a:solidFill>
                  <a:srgbClr val="464646"/>
                </a:solidFill>
                <a:latin typeface="Segoe UI" panose="020B0502040204020203" pitchFamily="34" charset="0"/>
                <a:ea typeface="Inter Medium" pitchFamily="34" charset="-122"/>
                <a:cs typeface="Segoe UI" panose="020B0502040204020203" pitchFamily="34" charset="0"/>
              </a:rPr>
              <a:t>Đặc sản địa phương</a:t>
            </a:r>
            <a:endParaRPr lang="en-US" sz="1500" dirty="0">
              <a:latin typeface="Segoe UI" panose="020B0502040204020203" pitchFamily="34" charset="0"/>
              <a:cs typeface="Segoe UI" panose="020B0502040204020203" pitchFamily="34" charset="0"/>
            </a:endParaRPr>
          </a:p>
          <a:p>
            <a:pPr marL="342900" indent="-342900" algn="l">
              <a:lnSpc>
                <a:spcPct val="150000"/>
              </a:lnSpc>
              <a:buSzPct val="100000"/>
              <a:buChar char="•"/>
            </a:pPr>
            <a:r>
              <a:rPr lang="en-US" sz="1500" dirty="0">
                <a:solidFill>
                  <a:srgbClr val="464646"/>
                </a:solidFill>
                <a:latin typeface="Segoe UI" panose="020B0502040204020203" pitchFamily="34" charset="0"/>
                <a:ea typeface="Inter Medium" pitchFamily="34" charset="-122"/>
                <a:cs typeface="Segoe UI" panose="020B0502040204020203" pitchFamily="34" charset="0"/>
              </a:rPr>
              <a:t>Điểm du lịch</a:t>
            </a:r>
            <a:endParaRPr lang="en-US" sz="1500" dirty="0">
              <a:latin typeface="Segoe UI" panose="020B0502040204020203" pitchFamily="34" charset="0"/>
              <a:cs typeface="Segoe UI" panose="020B0502040204020203" pitchFamily="34" charset="0"/>
            </a:endParaRPr>
          </a:p>
          <a:p>
            <a:pPr marL="342900" indent="-342900" algn="l">
              <a:lnSpc>
                <a:spcPct val="150000"/>
              </a:lnSpc>
              <a:buSzPct val="100000"/>
              <a:buChar char="•"/>
            </a:pPr>
            <a:r>
              <a:rPr lang="en-US" sz="1500" dirty="0">
                <a:solidFill>
                  <a:srgbClr val="464646"/>
                </a:solidFill>
                <a:latin typeface="Segoe UI" panose="020B0502040204020203" pitchFamily="34" charset="0"/>
                <a:ea typeface="Inter Medium" pitchFamily="34" charset="-122"/>
                <a:cs typeface="Segoe UI" panose="020B0502040204020203" pitchFamily="34" charset="0"/>
              </a:rPr>
              <a:t>Lưu trú</a:t>
            </a:r>
            <a:endParaRPr lang="en-US" sz="1500" dirty="0">
              <a:latin typeface="Segoe UI" panose="020B0502040204020203" pitchFamily="34" charset="0"/>
              <a:cs typeface="Segoe UI" panose="020B0502040204020203" pitchFamily="34" charset="0"/>
            </a:endParaRPr>
          </a:p>
          <a:p>
            <a:pPr marL="342900" indent="-342900" algn="l">
              <a:lnSpc>
                <a:spcPct val="150000"/>
              </a:lnSpc>
              <a:buSzPct val="100000"/>
              <a:buChar char="•"/>
            </a:pPr>
            <a:r>
              <a:rPr lang="en-US" sz="1500" dirty="0">
                <a:solidFill>
                  <a:srgbClr val="464646"/>
                </a:solidFill>
                <a:latin typeface="Segoe UI" panose="020B0502040204020203" pitchFamily="34" charset="0"/>
                <a:ea typeface="Inter Medium" pitchFamily="34" charset="-122"/>
                <a:cs typeface="Segoe UI" panose="020B0502040204020203" pitchFamily="34" charset="0"/>
              </a:rPr>
              <a:t>Khách sạn</a:t>
            </a:r>
            <a:endParaRPr lang="en-US" sz="1500" dirty="0">
              <a:latin typeface="Segoe UI" panose="020B0502040204020203" pitchFamily="34" charset="0"/>
              <a:cs typeface="Segoe UI" panose="020B0502040204020203" pitchFamily="34" charset="0"/>
            </a:endParaRPr>
          </a:p>
        </p:txBody>
      </p:sp>
      <p:sp>
        <p:nvSpPr>
          <p:cNvPr id="23" name="Text 0">
            <a:extLst>
              <a:ext uri="{FF2B5EF4-FFF2-40B4-BE49-F238E27FC236}">
                <a16:creationId xmlns:a16="http://schemas.microsoft.com/office/drawing/2014/main" id="{B375CF4B-5FFF-E5D9-453E-483790BDEBE5}"/>
              </a:ext>
            </a:extLst>
          </p:cNvPr>
          <p:cNvSpPr/>
          <p:nvPr/>
        </p:nvSpPr>
        <p:spPr>
          <a:xfrm>
            <a:off x="4071367" y="295751"/>
            <a:ext cx="6439733" cy="948571"/>
          </a:xfrm>
          <a:prstGeom prst="rect">
            <a:avLst/>
          </a:prstGeom>
          <a:noFill/>
          <a:ln/>
        </p:spPr>
        <p:txBody>
          <a:bodyPr wrap="none" lIns="0" tIns="0" rIns="0" bIns="0" rtlCol="0" anchor="t"/>
          <a:lstStyle/>
          <a:p>
            <a:pPr marL="0" indent="0" algn="ctr">
              <a:lnSpc>
                <a:spcPct val="150000"/>
              </a:lnSpc>
              <a:buNone/>
            </a:pPr>
            <a:r>
              <a:rPr lang="en-US" sz="4300" b="1" dirty="0">
                <a:solidFill>
                  <a:schemeClr val="accent1"/>
                </a:solidFill>
                <a:latin typeface="Inter Bold" panose="020B0604020202020204" charset="0"/>
                <a:ea typeface="Inter Bold" panose="020B0604020202020204" charset="0"/>
                <a:cs typeface="Segoe UI" panose="020B0502040204020203" pitchFamily="34" charset="0"/>
              </a:rPr>
              <a:t>CÁC LỚP BẢN ĐỒ (23)</a:t>
            </a:r>
            <a:endParaRPr lang="en-US" sz="4300" dirty="0">
              <a:solidFill>
                <a:schemeClr val="accent1"/>
              </a:solidFill>
              <a:latin typeface="Inter Bold" panose="020B0604020202020204" charset="0"/>
              <a:ea typeface="Inter Bold" panose="020B0604020202020204" charset="0"/>
              <a:cs typeface="Segoe UI" panose="020B0502040204020203" pitchFamily="34" charset="0"/>
            </a:endParaRPr>
          </a:p>
        </p:txBody>
      </p:sp>
    </p:spTree>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18158" y="642938"/>
            <a:ext cx="5227558" cy="653415"/>
          </a:xfrm>
          <a:prstGeom prst="rect">
            <a:avLst/>
          </a:prstGeom>
          <a:noFill/>
          <a:ln/>
        </p:spPr>
        <p:txBody>
          <a:bodyPr wrap="none" lIns="0" tIns="0" rIns="0" bIns="0" rtlCol="0" anchor="t"/>
          <a:lstStyle/>
          <a:p>
            <a:pPr marL="0" indent="0" algn="l">
              <a:lnSpc>
                <a:spcPts val="5100"/>
              </a:lnSpc>
              <a:buNone/>
            </a:pPr>
            <a:r>
              <a:rPr lang="en-US" sz="4100" b="1" dirty="0">
                <a:solidFill>
                  <a:schemeClr val="accent1"/>
                </a:solidFill>
                <a:latin typeface="Inter Bold" pitchFamily="34" charset="0"/>
                <a:ea typeface="Inter Bold" pitchFamily="34" charset="-122"/>
                <a:cs typeface="Inter Bold" pitchFamily="34" charset="-120"/>
              </a:rPr>
              <a:t>I. CƠ SỞ PHÁP LÝ</a:t>
            </a:r>
            <a:endParaRPr lang="en-US" sz="4100" dirty="0">
              <a:solidFill>
                <a:schemeClr val="accent1"/>
              </a:solidFill>
            </a:endParaRPr>
          </a:p>
        </p:txBody>
      </p:sp>
      <p:sp>
        <p:nvSpPr>
          <p:cNvPr id="5" name="Shape 2"/>
          <p:cNvSpPr/>
          <p:nvPr/>
        </p:nvSpPr>
        <p:spPr>
          <a:xfrm>
            <a:off x="6218158" y="2758559"/>
            <a:ext cx="7680484" cy="2160865"/>
          </a:xfrm>
          <a:prstGeom prst="roundRect">
            <a:avLst>
              <a:gd name="adj" fmla="val 5078"/>
            </a:avLst>
          </a:prstGeom>
          <a:solidFill>
            <a:srgbClr val="FFFFFF"/>
          </a:solidFill>
          <a:ln/>
        </p:spPr>
        <p:txBody>
          <a:bodyPr/>
          <a:lstStyle/>
          <a:p>
            <a:endParaRPr lang="en-GB"/>
          </a:p>
        </p:txBody>
      </p:sp>
      <p:sp>
        <p:nvSpPr>
          <p:cNvPr id="6" name="Shape 3"/>
          <p:cNvSpPr/>
          <p:nvPr/>
        </p:nvSpPr>
        <p:spPr>
          <a:xfrm>
            <a:off x="6218158" y="2735699"/>
            <a:ext cx="7680484" cy="91440"/>
          </a:xfrm>
          <a:prstGeom prst="roundRect">
            <a:avLst>
              <a:gd name="adj" fmla="val 34302"/>
            </a:avLst>
          </a:prstGeom>
          <a:solidFill>
            <a:srgbClr val="1C9770"/>
          </a:solidFill>
          <a:ln/>
        </p:spPr>
        <p:txBody>
          <a:bodyPr/>
          <a:lstStyle/>
          <a:p>
            <a:endParaRPr lang="en-GB"/>
          </a:p>
        </p:txBody>
      </p:sp>
      <p:sp>
        <p:nvSpPr>
          <p:cNvPr id="7" name="Shape 4"/>
          <p:cNvSpPr/>
          <p:nvPr/>
        </p:nvSpPr>
        <p:spPr>
          <a:xfrm>
            <a:off x="9744789" y="2444948"/>
            <a:ext cx="627221" cy="627221"/>
          </a:xfrm>
          <a:prstGeom prst="roundRect">
            <a:avLst>
              <a:gd name="adj" fmla="val 145786"/>
            </a:avLst>
          </a:prstGeom>
          <a:solidFill>
            <a:srgbClr val="1C9770"/>
          </a:solidFill>
          <a:ln/>
        </p:spPr>
        <p:txBody>
          <a:bodyPr/>
          <a:lstStyle/>
          <a:p>
            <a:endParaRPr lang="en-GB"/>
          </a:p>
        </p:txBody>
      </p:sp>
      <p:sp>
        <p:nvSpPr>
          <p:cNvPr id="9" name="Text 5"/>
          <p:cNvSpPr/>
          <p:nvPr/>
        </p:nvSpPr>
        <p:spPr>
          <a:xfrm>
            <a:off x="6450092" y="3281243"/>
            <a:ext cx="2881193" cy="326588"/>
          </a:xfrm>
          <a:prstGeom prst="rect">
            <a:avLst/>
          </a:prstGeom>
          <a:noFill/>
          <a:ln/>
        </p:spPr>
        <p:txBody>
          <a:bodyPr wrap="none" lIns="0" tIns="0" rIns="0" bIns="0" rtlCol="0" anchor="t"/>
          <a:lstStyle/>
          <a:p>
            <a:pPr marL="0" indent="0" algn="l">
              <a:lnSpc>
                <a:spcPts val="2550"/>
              </a:lnSpc>
              <a:buNone/>
            </a:pPr>
            <a:r>
              <a:rPr lang="en-US" sz="2050" b="1">
                <a:solidFill>
                  <a:srgbClr val="464646"/>
                </a:solidFill>
                <a:latin typeface="Inter Bold" pitchFamily="34" charset="0"/>
                <a:ea typeface="Inter Bold" pitchFamily="34" charset="-122"/>
                <a:cs typeface="Inter Bold" pitchFamily="34" charset="-120"/>
              </a:rPr>
              <a:t>Văn bản giao nhiệm vụ</a:t>
            </a:r>
            <a:endParaRPr lang="en-US" sz="2050"/>
          </a:p>
        </p:txBody>
      </p:sp>
      <p:sp>
        <p:nvSpPr>
          <p:cNvPr id="10" name="Text 6"/>
          <p:cNvSpPr/>
          <p:nvPr/>
        </p:nvSpPr>
        <p:spPr>
          <a:xfrm>
            <a:off x="6450092" y="3723442"/>
            <a:ext cx="7216616" cy="964049"/>
          </a:xfrm>
          <a:prstGeom prst="rect">
            <a:avLst/>
          </a:prstGeom>
          <a:noFill/>
          <a:ln/>
        </p:spPr>
        <p:txBody>
          <a:bodyPr wrap="square" lIns="0" tIns="0" rIns="0" bIns="0" rtlCol="0" anchor="t"/>
          <a:lstStyle/>
          <a:p>
            <a:pPr>
              <a:lnSpc>
                <a:spcPts val="2500"/>
              </a:lnSpc>
            </a:pPr>
            <a:r>
              <a:rPr lang="en-US" sz="1600" dirty="0">
                <a:latin typeface="Inter Medium" panose="02000503000000020004" pitchFamily="2" charset="0"/>
                <a:ea typeface="Inter Medium" panose="02000503000000020004" pitchFamily="2" charset="0"/>
              </a:rPr>
              <a:t>Công </a:t>
            </a:r>
            <a:r>
              <a:rPr lang="en-US" sz="1600" dirty="0" err="1">
                <a:latin typeface="Inter Medium" panose="02000503000000020004" pitchFamily="2" charset="0"/>
                <a:ea typeface="Inter Medium" panose="02000503000000020004" pitchFamily="2" charset="0"/>
              </a:rPr>
              <a:t>văn</a:t>
            </a:r>
            <a:r>
              <a:rPr lang="en-US" sz="1600" dirty="0">
                <a:latin typeface="Inter Medium" panose="02000503000000020004" pitchFamily="2" charset="0"/>
                <a:ea typeface="Inter Medium" panose="02000503000000020004" pitchFamily="2" charset="0"/>
              </a:rPr>
              <a:t> </a:t>
            </a:r>
            <a:r>
              <a:rPr lang="en-US" sz="1600" dirty="0" err="1">
                <a:latin typeface="Inter Medium" panose="02000503000000020004" pitchFamily="2" charset="0"/>
                <a:ea typeface="Inter Medium" panose="02000503000000020004" pitchFamily="2" charset="0"/>
              </a:rPr>
              <a:t>số</a:t>
            </a:r>
            <a:r>
              <a:rPr lang="en-US" sz="1600" dirty="0">
                <a:latin typeface="Inter Medium" panose="02000503000000020004" pitchFamily="2" charset="0"/>
                <a:ea typeface="Inter Medium" panose="02000503000000020004" pitchFamily="2" charset="0"/>
              </a:rPr>
              <a:t> 1153/VPUBND-VP11 </a:t>
            </a:r>
            <a:r>
              <a:rPr lang="en-US" sz="1600" dirty="0" err="1">
                <a:latin typeface="Inter Medium" panose="02000503000000020004" pitchFamily="2" charset="0"/>
                <a:ea typeface="Inter Medium" panose="02000503000000020004" pitchFamily="2" charset="0"/>
              </a:rPr>
              <a:t>ngày</a:t>
            </a:r>
            <a:r>
              <a:rPr lang="en-US" sz="1600" dirty="0">
                <a:latin typeface="Inter Medium" panose="02000503000000020004" pitchFamily="2" charset="0"/>
                <a:ea typeface="Inter Medium" panose="02000503000000020004" pitchFamily="2" charset="0"/>
              </a:rPr>
              <a:t> 10/3/2026 </a:t>
            </a:r>
            <a:r>
              <a:rPr lang="en-US" sz="1600" dirty="0" err="1">
                <a:latin typeface="Inter Medium" panose="02000503000000020004" pitchFamily="2" charset="0"/>
                <a:ea typeface="Inter Medium" panose="02000503000000020004" pitchFamily="2" charset="0"/>
              </a:rPr>
              <a:t>của</a:t>
            </a:r>
            <a:r>
              <a:rPr lang="en-US" sz="1600" dirty="0">
                <a:latin typeface="Inter Medium" panose="02000503000000020004" pitchFamily="2" charset="0"/>
                <a:ea typeface="Inter Medium" panose="02000503000000020004" pitchFamily="2" charset="0"/>
              </a:rPr>
              <a:t> Văn </a:t>
            </a:r>
            <a:r>
              <a:rPr lang="en-US" sz="1600" dirty="0" err="1">
                <a:latin typeface="Inter Medium" panose="02000503000000020004" pitchFamily="2" charset="0"/>
                <a:ea typeface="Inter Medium" panose="02000503000000020004" pitchFamily="2" charset="0"/>
              </a:rPr>
              <a:t>phòng</a:t>
            </a:r>
            <a:r>
              <a:rPr lang="en-US" sz="1600" dirty="0">
                <a:latin typeface="Inter Medium" panose="02000503000000020004" pitchFamily="2" charset="0"/>
                <a:ea typeface="Inter Medium" panose="02000503000000020004" pitchFamily="2" charset="0"/>
              </a:rPr>
              <a:t> </a:t>
            </a:r>
            <a:r>
              <a:rPr lang="en-US" sz="1600" dirty="0" err="1">
                <a:latin typeface="Inter Medium" panose="02000503000000020004" pitchFamily="2" charset="0"/>
                <a:ea typeface="Inter Medium" panose="02000503000000020004" pitchFamily="2" charset="0"/>
              </a:rPr>
              <a:t>Ủy</a:t>
            </a:r>
            <a:r>
              <a:rPr lang="en-US" sz="1600" dirty="0">
                <a:latin typeface="Inter Medium" panose="02000503000000020004" pitchFamily="2" charset="0"/>
                <a:ea typeface="Inter Medium" panose="02000503000000020004" pitchFamily="2" charset="0"/>
              </a:rPr>
              <a:t> ban </a:t>
            </a:r>
            <a:r>
              <a:rPr lang="en-US" sz="1600" dirty="0" err="1">
                <a:latin typeface="Inter Medium" panose="02000503000000020004" pitchFamily="2" charset="0"/>
                <a:ea typeface="Inter Medium" panose="02000503000000020004" pitchFamily="2" charset="0"/>
              </a:rPr>
              <a:t>nhân</a:t>
            </a:r>
            <a:r>
              <a:rPr lang="en-US" sz="1600" dirty="0">
                <a:latin typeface="Inter Medium" panose="02000503000000020004" pitchFamily="2" charset="0"/>
                <a:ea typeface="Inter Medium" panose="02000503000000020004" pitchFamily="2" charset="0"/>
              </a:rPr>
              <a:t> </a:t>
            </a:r>
            <a:r>
              <a:rPr lang="en-US" sz="1600" dirty="0" err="1">
                <a:latin typeface="Inter Medium" panose="02000503000000020004" pitchFamily="2" charset="0"/>
                <a:ea typeface="Inter Medium" panose="02000503000000020004" pitchFamily="2" charset="0"/>
              </a:rPr>
              <a:t>tỉnh</a:t>
            </a:r>
            <a:r>
              <a:rPr lang="en-US" sz="1600" dirty="0">
                <a:latin typeface="Inter Medium" panose="02000503000000020004" pitchFamily="2" charset="0"/>
                <a:ea typeface="Inter Medium" panose="02000503000000020004" pitchFamily="2" charset="0"/>
              </a:rPr>
              <a:t> Ninh Bình </a:t>
            </a:r>
            <a:r>
              <a:rPr lang="en-US" sz="1600" dirty="0" err="1">
                <a:latin typeface="Inter Medium" panose="02000503000000020004" pitchFamily="2" charset="0"/>
                <a:ea typeface="Inter Medium" panose="02000503000000020004" pitchFamily="2" charset="0"/>
              </a:rPr>
              <a:t>về</a:t>
            </a:r>
            <a:r>
              <a:rPr lang="en-US" sz="1600" dirty="0">
                <a:latin typeface="Inter Medium" panose="02000503000000020004" pitchFamily="2" charset="0"/>
                <a:ea typeface="Inter Medium" panose="02000503000000020004" pitchFamily="2" charset="0"/>
              </a:rPr>
              <a:t> </a:t>
            </a:r>
            <a:r>
              <a:rPr lang="en-US" sz="1600" dirty="0" err="1">
                <a:latin typeface="Inter Medium" panose="02000503000000020004" pitchFamily="2" charset="0"/>
                <a:ea typeface="Inter Medium" panose="02000503000000020004" pitchFamily="2" charset="0"/>
              </a:rPr>
              <a:t>việc</a:t>
            </a:r>
            <a:r>
              <a:rPr lang="en-US" sz="1600" dirty="0">
                <a:latin typeface="Inter Medium" panose="02000503000000020004" pitchFamily="2" charset="0"/>
                <a:ea typeface="Inter Medium" panose="02000503000000020004" pitchFamily="2" charset="0"/>
              </a:rPr>
              <a:t> </a:t>
            </a:r>
            <a:r>
              <a:rPr lang="en-US" sz="1600" dirty="0" err="1">
                <a:latin typeface="Inter Medium" panose="02000503000000020004" pitchFamily="2" charset="0"/>
                <a:ea typeface="Inter Medium" panose="02000503000000020004" pitchFamily="2" charset="0"/>
              </a:rPr>
              <a:t>Nghiên</a:t>
            </a:r>
            <a:r>
              <a:rPr lang="en-US" sz="1600" dirty="0">
                <a:latin typeface="Inter Medium" panose="02000503000000020004" pitchFamily="2" charset="0"/>
                <a:ea typeface="Inter Medium" panose="02000503000000020004" pitchFamily="2" charset="0"/>
              </a:rPr>
              <a:t> </a:t>
            </a:r>
            <a:r>
              <a:rPr lang="en-US" sz="1600" dirty="0" err="1">
                <a:latin typeface="Inter Medium" panose="02000503000000020004" pitchFamily="2" charset="0"/>
                <a:ea typeface="Inter Medium" panose="02000503000000020004" pitchFamily="2" charset="0"/>
              </a:rPr>
              <a:t>cứu</a:t>
            </a:r>
            <a:r>
              <a:rPr lang="en-US" sz="1600" dirty="0">
                <a:latin typeface="Inter Medium" panose="02000503000000020004" pitchFamily="2" charset="0"/>
                <a:ea typeface="Inter Medium" panose="02000503000000020004" pitchFamily="2" charset="0"/>
              </a:rPr>
              <a:t> </a:t>
            </a:r>
            <a:r>
              <a:rPr lang="en-US" sz="1600" dirty="0" err="1">
                <a:latin typeface="Inter Medium" panose="02000503000000020004" pitchFamily="2" charset="0"/>
                <a:ea typeface="Inter Medium" panose="02000503000000020004" pitchFamily="2" charset="0"/>
              </a:rPr>
              <a:t>tham</a:t>
            </a:r>
            <a:r>
              <a:rPr lang="en-US" sz="1600" dirty="0">
                <a:latin typeface="Inter Medium" panose="02000503000000020004" pitchFamily="2" charset="0"/>
                <a:ea typeface="Inter Medium" panose="02000503000000020004" pitchFamily="2" charset="0"/>
              </a:rPr>
              <a:t> </a:t>
            </a:r>
            <a:r>
              <a:rPr lang="en-US" sz="1600" dirty="0" err="1">
                <a:latin typeface="Inter Medium" panose="02000503000000020004" pitchFamily="2" charset="0"/>
                <a:ea typeface="Inter Medium" panose="02000503000000020004" pitchFamily="2" charset="0"/>
              </a:rPr>
              <a:t>mưu</a:t>
            </a:r>
            <a:r>
              <a:rPr lang="en-US" sz="1600" dirty="0">
                <a:latin typeface="Inter Medium" panose="02000503000000020004" pitchFamily="2" charset="0"/>
                <a:ea typeface="Inter Medium" panose="02000503000000020004" pitchFamily="2" charset="0"/>
              </a:rPr>
              <a:t>, </a:t>
            </a:r>
            <a:r>
              <a:rPr lang="en-US" sz="1600" dirty="0" err="1">
                <a:latin typeface="Inter Medium" panose="02000503000000020004" pitchFamily="2" charset="0"/>
                <a:ea typeface="Inter Medium" panose="02000503000000020004" pitchFamily="2" charset="0"/>
              </a:rPr>
              <a:t>triển</a:t>
            </a:r>
            <a:r>
              <a:rPr lang="en-US" sz="1600" dirty="0">
                <a:latin typeface="Inter Medium" panose="02000503000000020004" pitchFamily="2" charset="0"/>
                <a:ea typeface="Inter Medium" panose="02000503000000020004" pitchFamily="2" charset="0"/>
              </a:rPr>
              <a:t> </a:t>
            </a:r>
            <a:r>
              <a:rPr lang="en-US" sz="1600" dirty="0" err="1">
                <a:latin typeface="Inter Medium" panose="02000503000000020004" pitchFamily="2" charset="0"/>
                <a:ea typeface="Inter Medium" panose="02000503000000020004" pitchFamily="2" charset="0"/>
              </a:rPr>
              <a:t>khai</a:t>
            </a:r>
            <a:r>
              <a:rPr lang="en-US" sz="1600" dirty="0">
                <a:latin typeface="Inter Medium" panose="02000503000000020004" pitchFamily="2" charset="0"/>
                <a:ea typeface="Inter Medium" panose="02000503000000020004" pitchFamily="2" charset="0"/>
              </a:rPr>
              <a:t> </a:t>
            </a:r>
            <a:r>
              <a:rPr lang="en-US" sz="1600" dirty="0" err="1">
                <a:latin typeface="Inter Medium" panose="02000503000000020004" pitchFamily="2" charset="0"/>
                <a:ea typeface="Inter Medium" panose="02000503000000020004" pitchFamily="2" charset="0"/>
              </a:rPr>
              <a:t>ứng</a:t>
            </a:r>
            <a:r>
              <a:rPr lang="en-US" sz="1600" dirty="0">
                <a:latin typeface="Inter Medium" panose="02000503000000020004" pitchFamily="2" charset="0"/>
                <a:ea typeface="Inter Medium" panose="02000503000000020004" pitchFamily="2" charset="0"/>
              </a:rPr>
              <a:t> </a:t>
            </a:r>
            <a:r>
              <a:rPr lang="en-US" sz="1600" dirty="0" err="1">
                <a:latin typeface="Inter Medium" panose="02000503000000020004" pitchFamily="2" charset="0"/>
                <a:ea typeface="Inter Medium" panose="02000503000000020004" pitchFamily="2" charset="0"/>
              </a:rPr>
              <a:t>dụng</a:t>
            </a:r>
            <a:r>
              <a:rPr lang="en-US" sz="1600" dirty="0">
                <a:latin typeface="Inter Medium" panose="02000503000000020004" pitchFamily="2" charset="0"/>
                <a:ea typeface="Inter Medium" panose="02000503000000020004" pitchFamily="2" charset="0"/>
              </a:rPr>
              <a:t> </a:t>
            </a:r>
            <a:r>
              <a:rPr lang="en-US" sz="1600" dirty="0" err="1">
                <a:latin typeface="Inter Medium" panose="02000503000000020004" pitchFamily="2" charset="0"/>
                <a:ea typeface="Inter Medium" panose="02000503000000020004" pitchFamily="2" charset="0"/>
              </a:rPr>
              <a:t>Bản</a:t>
            </a:r>
            <a:r>
              <a:rPr lang="en-US" sz="1600" dirty="0">
                <a:latin typeface="Inter Medium" panose="02000503000000020004" pitchFamily="2" charset="0"/>
                <a:ea typeface="Inter Medium" panose="02000503000000020004" pitchFamily="2" charset="0"/>
              </a:rPr>
              <a:t> </a:t>
            </a:r>
            <a:r>
              <a:rPr lang="en-US" sz="1600" dirty="0" err="1">
                <a:latin typeface="Inter Medium" panose="02000503000000020004" pitchFamily="2" charset="0"/>
                <a:ea typeface="Inter Medium" panose="02000503000000020004" pitchFamily="2" charset="0"/>
              </a:rPr>
              <a:t>đồ</a:t>
            </a:r>
            <a:r>
              <a:rPr lang="en-US" sz="1600" dirty="0">
                <a:latin typeface="Inter Medium" panose="02000503000000020004" pitchFamily="2" charset="0"/>
                <a:ea typeface="Inter Medium" panose="02000503000000020004" pitchFamily="2" charset="0"/>
              </a:rPr>
              <a:t> </a:t>
            </a:r>
            <a:r>
              <a:rPr lang="en-US" sz="1600" dirty="0" err="1">
                <a:latin typeface="Inter Medium" panose="02000503000000020004" pitchFamily="2" charset="0"/>
                <a:ea typeface="Inter Medium" panose="02000503000000020004" pitchFamily="2" charset="0"/>
              </a:rPr>
              <a:t>số</a:t>
            </a:r>
            <a:r>
              <a:rPr lang="en-US" sz="1600" dirty="0">
                <a:latin typeface="Inter Medium" panose="02000503000000020004" pitchFamily="2" charset="0"/>
                <a:ea typeface="Inter Medium" panose="02000503000000020004" pitchFamily="2" charset="0"/>
              </a:rPr>
              <a:t> </a:t>
            </a:r>
            <a:r>
              <a:rPr lang="en-US" sz="1600" dirty="0" err="1">
                <a:latin typeface="Inter Medium" panose="02000503000000020004" pitchFamily="2" charset="0"/>
                <a:ea typeface="Inter Medium" panose="02000503000000020004" pitchFamily="2" charset="0"/>
              </a:rPr>
              <a:t>tỉnh</a:t>
            </a:r>
            <a:r>
              <a:rPr lang="en-US" sz="1600" dirty="0">
                <a:latin typeface="Inter Medium" panose="02000503000000020004" pitchFamily="2" charset="0"/>
                <a:ea typeface="Inter Medium" panose="02000503000000020004" pitchFamily="2" charset="0"/>
              </a:rPr>
              <a:t> Ninh Bình. </a:t>
            </a:r>
          </a:p>
        </p:txBody>
      </p:sp>
      <p:sp>
        <p:nvSpPr>
          <p:cNvPr id="11" name="Shape 7"/>
          <p:cNvSpPr/>
          <p:nvPr/>
        </p:nvSpPr>
        <p:spPr>
          <a:xfrm>
            <a:off x="6218158" y="5425797"/>
            <a:ext cx="7680484" cy="2160865"/>
          </a:xfrm>
          <a:prstGeom prst="roundRect">
            <a:avLst>
              <a:gd name="adj" fmla="val 5078"/>
            </a:avLst>
          </a:prstGeom>
          <a:solidFill>
            <a:srgbClr val="FFFFFF"/>
          </a:solidFill>
          <a:ln/>
        </p:spPr>
        <p:txBody>
          <a:bodyPr/>
          <a:lstStyle/>
          <a:p>
            <a:endParaRPr lang="en-GB"/>
          </a:p>
        </p:txBody>
      </p:sp>
      <p:sp>
        <p:nvSpPr>
          <p:cNvPr id="12" name="Shape 8"/>
          <p:cNvSpPr/>
          <p:nvPr/>
        </p:nvSpPr>
        <p:spPr>
          <a:xfrm>
            <a:off x="6218158" y="5402937"/>
            <a:ext cx="7680484" cy="91440"/>
          </a:xfrm>
          <a:prstGeom prst="roundRect">
            <a:avLst>
              <a:gd name="adj" fmla="val 34302"/>
            </a:avLst>
          </a:prstGeom>
          <a:solidFill>
            <a:srgbClr val="1C9770"/>
          </a:solidFill>
          <a:ln/>
        </p:spPr>
        <p:txBody>
          <a:bodyPr/>
          <a:lstStyle/>
          <a:p>
            <a:endParaRPr lang="en-GB"/>
          </a:p>
        </p:txBody>
      </p:sp>
      <p:sp>
        <p:nvSpPr>
          <p:cNvPr id="13" name="Shape 9"/>
          <p:cNvSpPr/>
          <p:nvPr/>
        </p:nvSpPr>
        <p:spPr>
          <a:xfrm>
            <a:off x="9744789" y="5112187"/>
            <a:ext cx="627221" cy="627221"/>
          </a:xfrm>
          <a:prstGeom prst="roundRect">
            <a:avLst>
              <a:gd name="adj" fmla="val 145786"/>
            </a:avLst>
          </a:prstGeom>
          <a:solidFill>
            <a:srgbClr val="1C9770"/>
          </a:solidFill>
          <a:ln/>
        </p:spPr>
        <p:txBody>
          <a:bodyPr/>
          <a:lstStyle/>
          <a:p>
            <a:endParaRPr lang="en-GB"/>
          </a:p>
        </p:txBody>
      </p:sp>
      <p:sp>
        <p:nvSpPr>
          <p:cNvPr id="15" name="Text 10"/>
          <p:cNvSpPr/>
          <p:nvPr/>
        </p:nvSpPr>
        <p:spPr>
          <a:xfrm>
            <a:off x="6450092" y="5948482"/>
            <a:ext cx="2613779" cy="326588"/>
          </a:xfrm>
          <a:prstGeom prst="rect">
            <a:avLst/>
          </a:prstGeom>
          <a:noFill/>
          <a:ln/>
        </p:spPr>
        <p:txBody>
          <a:bodyPr wrap="none" lIns="0" tIns="0" rIns="0" bIns="0" rtlCol="0" anchor="t"/>
          <a:lstStyle/>
          <a:p>
            <a:pPr marL="0" indent="0" algn="l">
              <a:lnSpc>
                <a:spcPts val="2550"/>
              </a:lnSpc>
              <a:buNone/>
            </a:pPr>
            <a:r>
              <a:rPr lang="en-US" sz="2050" b="1">
                <a:solidFill>
                  <a:srgbClr val="464646"/>
                </a:solidFill>
                <a:latin typeface="Inter Bold" pitchFamily="34" charset="0"/>
                <a:ea typeface="Inter Bold" pitchFamily="34" charset="-122"/>
                <a:cs typeface="Inter Bold" pitchFamily="34" charset="-120"/>
              </a:rPr>
              <a:t>Đối tượng thực hiện</a:t>
            </a:r>
            <a:endParaRPr lang="en-US" sz="2050"/>
          </a:p>
        </p:txBody>
      </p:sp>
      <p:sp>
        <p:nvSpPr>
          <p:cNvPr id="16" name="Text 11"/>
          <p:cNvSpPr/>
          <p:nvPr/>
        </p:nvSpPr>
        <p:spPr>
          <a:xfrm>
            <a:off x="6450092" y="6390680"/>
            <a:ext cx="7216616" cy="964049"/>
          </a:xfrm>
          <a:prstGeom prst="rect">
            <a:avLst/>
          </a:prstGeom>
          <a:noFill/>
          <a:ln/>
        </p:spPr>
        <p:txBody>
          <a:bodyPr wrap="square" lIns="0" tIns="0" rIns="0" bIns="0" rtlCol="0" anchor="t"/>
          <a:lstStyle/>
          <a:p>
            <a:pPr>
              <a:lnSpc>
                <a:spcPts val="2500"/>
              </a:lnSpc>
            </a:pPr>
            <a:r>
              <a:rPr lang="en-US" sz="1600" dirty="0">
                <a:latin typeface="Inter Medium" panose="02000503000000020004" pitchFamily="2" charset="0"/>
                <a:ea typeface="Inter Medium" panose="02000503000000020004" pitchFamily="2" charset="0"/>
              </a:rPr>
              <a:t>Giao </a:t>
            </a:r>
            <a:r>
              <a:rPr lang="en-US" sz="1600" dirty="0" err="1">
                <a:latin typeface="Inter Medium" panose="02000503000000020004" pitchFamily="2" charset="0"/>
                <a:ea typeface="Inter Medium" panose="02000503000000020004" pitchFamily="2" charset="0"/>
              </a:rPr>
              <a:t>cho</a:t>
            </a:r>
            <a:r>
              <a:rPr lang="en-US" sz="1600" dirty="0">
                <a:latin typeface="Inter Medium" panose="02000503000000020004" pitchFamily="2" charset="0"/>
                <a:ea typeface="Inter Medium" panose="02000503000000020004" pitchFamily="2" charset="0"/>
              </a:rPr>
              <a:t> </a:t>
            </a:r>
            <a:r>
              <a:rPr lang="en-US" sz="1600" dirty="0" err="1">
                <a:latin typeface="Inter Medium" panose="02000503000000020004" pitchFamily="2" charset="0"/>
                <a:ea typeface="Inter Medium" panose="02000503000000020004" pitchFamily="2" charset="0"/>
              </a:rPr>
              <a:t>Sở</a:t>
            </a:r>
            <a:r>
              <a:rPr lang="en-US" sz="1600" dirty="0">
                <a:latin typeface="Inter Medium" panose="02000503000000020004" pitchFamily="2" charset="0"/>
                <a:ea typeface="Inter Medium" panose="02000503000000020004" pitchFamily="2" charset="0"/>
              </a:rPr>
              <a:t> Khoa </a:t>
            </a:r>
            <a:r>
              <a:rPr lang="en-US" sz="1600" dirty="0" err="1">
                <a:latin typeface="Inter Medium" panose="02000503000000020004" pitchFamily="2" charset="0"/>
                <a:ea typeface="Inter Medium" panose="02000503000000020004" pitchFamily="2" charset="0"/>
              </a:rPr>
              <a:t>học</a:t>
            </a:r>
            <a:r>
              <a:rPr lang="en-US" sz="1600" dirty="0">
                <a:latin typeface="Inter Medium" panose="02000503000000020004" pitchFamily="2" charset="0"/>
                <a:ea typeface="Inter Medium" panose="02000503000000020004" pitchFamily="2" charset="0"/>
              </a:rPr>
              <a:t> </a:t>
            </a:r>
            <a:r>
              <a:rPr lang="en-US" sz="1600" dirty="0" err="1">
                <a:latin typeface="Inter Medium" panose="02000503000000020004" pitchFamily="2" charset="0"/>
                <a:ea typeface="Inter Medium" panose="02000503000000020004" pitchFamily="2" charset="0"/>
              </a:rPr>
              <a:t>và</a:t>
            </a:r>
            <a:r>
              <a:rPr lang="en-US" sz="1600" dirty="0">
                <a:latin typeface="Inter Medium" panose="02000503000000020004" pitchFamily="2" charset="0"/>
                <a:ea typeface="Inter Medium" panose="02000503000000020004" pitchFamily="2" charset="0"/>
              </a:rPr>
              <a:t> Công </a:t>
            </a:r>
            <a:r>
              <a:rPr lang="en-US" sz="1600" dirty="0" err="1">
                <a:latin typeface="Inter Medium" panose="02000503000000020004" pitchFamily="2" charset="0"/>
                <a:ea typeface="Inter Medium" panose="02000503000000020004" pitchFamily="2" charset="0"/>
              </a:rPr>
              <a:t>nghệ</a:t>
            </a:r>
            <a:r>
              <a:rPr lang="en-US" sz="1600" dirty="0">
                <a:latin typeface="Inter Medium" panose="02000503000000020004" pitchFamily="2" charset="0"/>
                <a:ea typeface="Inter Medium" panose="02000503000000020004" pitchFamily="2" charset="0"/>
              </a:rPr>
              <a:t> </a:t>
            </a:r>
            <a:r>
              <a:rPr lang="en-US" sz="1600" dirty="0" err="1">
                <a:latin typeface="Inter Medium" panose="02000503000000020004" pitchFamily="2" charset="0"/>
                <a:ea typeface="Inter Medium" panose="02000503000000020004" pitchFamily="2" charset="0"/>
              </a:rPr>
              <a:t>chủ</a:t>
            </a:r>
            <a:r>
              <a:rPr lang="en-US" sz="1600" dirty="0">
                <a:latin typeface="Inter Medium" panose="02000503000000020004" pitchFamily="2" charset="0"/>
                <a:ea typeface="Inter Medium" panose="02000503000000020004" pitchFamily="2" charset="0"/>
              </a:rPr>
              <a:t> </a:t>
            </a:r>
            <a:r>
              <a:rPr lang="en-US" sz="1600" dirty="0" err="1">
                <a:latin typeface="Inter Medium" panose="02000503000000020004" pitchFamily="2" charset="0"/>
                <a:ea typeface="Inter Medium" panose="02000503000000020004" pitchFamily="2" charset="0"/>
              </a:rPr>
              <a:t>trì</a:t>
            </a:r>
            <a:r>
              <a:rPr lang="en-US" sz="1600" dirty="0">
                <a:latin typeface="Inter Medium" panose="02000503000000020004" pitchFamily="2" charset="0"/>
                <a:ea typeface="Inter Medium" panose="02000503000000020004" pitchFamily="2" charset="0"/>
              </a:rPr>
              <a:t> </a:t>
            </a:r>
            <a:r>
              <a:rPr lang="en-US" sz="1600" dirty="0" err="1">
                <a:latin typeface="Inter Medium" panose="02000503000000020004" pitchFamily="2" charset="0"/>
                <a:ea typeface="Inter Medium" panose="02000503000000020004" pitchFamily="2" charset="0"/>
              </a:rPr>
              <a:t>phối</a:t>
            </a:r>
            <a:r>
              <a:rPr lang="en-US" sz="1600" dirty="0">
                <a:latin typeface="Inter Medium" panose="02000503000000020004" pitchFamily="2" charset="0"/>
                <a:ea typeface="Inter Medium" panose="02000503000000020004" pitchFamily="2" charset="0"/>
              </a:rPr>
              <a:t> </a:t>
            </a:r>
            <a:r>
              <a:rPr lang="en-US" sz="1600" dirty="0" err="1">
                <a:latin typeface="Inter Medium" panose="02000503000000020004" pitchFamily="2" charset="0"/>
                <a:ea typeface="Inter Medium" panose="02000503000000020004" pitchFamily="2" charset="0"/>
              </a:rPr>
              <a:t>hợp</a:t>
            </a:r>
            <a:r>
              <a:rPr lang="en-US" sz="1600" dirty="0">
                <a:latin typeface="Inter Medium" panose="02000503000000020004" pitchFamily="2" charset="0"/>
                <a:ea typeface="Inter Medium" panose="02000503000000020004" pitchFamily="2" charset="0"/>
              </a:rPr>
              <a:t> </a:t>
            </a:r>
            <a:r>
              <a:rPr lang="en-US" sz="1600" dirty="0" err="1">
                <a:latin typeface="Inter Medium" panose="02000503000000020004" pitchFamily="2" charset="0"/>
                <a:ea typeface="Inter Medium" panose="02000503000000020004" pitchFamily="2" charset="0"/>
              </a:rPr>
              <a:t>cùng</a:t>
            </a:r>
            <a:r>
              <a:rPr lang="en-US" sz="1600" dirty="0">
                <a:latin typeface="Inter Medium" panose="02000503000000020004" pitchFamily="2" charset="0"/>
                <a:ea typeface="Inter Medium" panose="02000503000000020004" pitchFamily="2" charset="0"/>
              </a:rPr>
              <a:t> </a:t>
            </a:r>
            <a:r>
              <a:rPr lang="en-US" sz="1600" dirty="0" err="1">
                <a:latin typeface="Inter Medium" panose="02000503000000020004" pitchFamily="2" charset="0"/>
                <a:ea typeface="Inter Medium" panose="02000503000000020004" pitchFamily="2" charset="0"/>
              </a:rPr>
              <a:t>với</a:t>
            </a:r>
            <a:r>
              <a:rPr lang="en-US" sz="1600" dirty="0">
                <a:latin typeface="Inter Medium" panose="02000503000000020004" pitchFamily="2" charset="0"/>
                <a:ea typeface="Inter Medium" panose="02000503000000020004" pitchFamily="2" charset="0"/>
              </a:rPr>
              <a:t> </a:t>
            </a:r>
            <a:r>
              <a:rPr lang="en-US" sz="1600" dirty="0" err="1">
                <a:latin typeface="Inter Medium" panose="02000503000000020004" pitchFamily="2" charset="0"/>
                <a:ea typeface="Inter Medium" panose="02000503000000020004" pitchFamily="2" charset="0"/>
              </a:rPr>
              <a:t>Sở</a:t>
            </a:r>
            <a:r>
              <a:rPr lang="en-US" sz="1600" dirty="0">
                <a:latin typeface="Inter Medium" panose="02000503000000020004" pitchFamily="2" charset="0"/>
                <a:ea typeface="Inter Medium" panose="02000503000000020004" pitchFamily="2" charset="0"/>
              </a:rPr>
              <a:t> </a:t>
            </a:r>
            <a:r>
              <a:rPr lang="en-US" sz="1600" dirty="0" err="1">
                <a:latin typeface="Inter Medium" panose="02000503000000020004" pitchFamily="2" charset="0"/>
                <a:ea typeface="Inter Medium" panose="02000503000000020004" pitchFamily="2" charset="0"/>
              </a:rPr>
              <a:t>Nông</a:t>
            </a:r>
            <a:r>
              <a:rPr lang="en-US" sz="1600" dirty="0">
                <a:latin typeface="Inter Medium" panose="02000503000000020004" pitchFamily="2" charset="0"/>
                <a:ea typeface="Inter Medium" panose="02000503000000020004" pitchFamily="2" charset="0"/>
              </a:rPr>
              <a:t> </a:t>
            </a:r>
            <a:r>
              <a:rPr lang="en-US" sz="1600" dirty="0" err="1">
                <a:latin typeface="Inter Medium" panose="02000503000000020004" pitchFamily="2" charset="0"/>
                <a:ea typeface="Inter Medium" panose="02000503000000020004" pitchFamily="2" charset="0"/>
              </a:rPr>
              <a:t>nghiệp</a:t>
            </a:r>
            <a:r>
              <a:rPr lang="en-US" sz="1600" dirty="0">
                <a:latin typeface="Inter Medium" panose="02000503000000020004" pitchFamily="2" charset="0"/>
                <a:ea typeface="Inter Medium" panose="02000503000000020004" pitchFamily="2" charset="0"/>
              </a:rPr>
              <a:t> </a:t>
            </a:r>
            <a:r>
              <a:rPr lang="en-US" sz="1600" dirty="0" err="1">
                <a:latin typeface="Inter Medium" panose="02000503000000020004" pitchFamily="2" charset="0"/>
                <a:ea typeface="Inter Medium" panose="02000503000000020004" pitchFamily="2" charset="0"/>
              </a:rPr>
              <a:t>và</a:t>
            </a:r>
            <a:r>
              <a:rPr lang="en-US" sz="1600" dirty="0">
                <a:latin typeface="Inter Medium" panose="02000503000000020004" pitchFamily="2" charset="0"/>
                <a:ea typeface="Inter Medium" panose="02000503000000020004" pitchFamily="2" charset="0"/>
              </a:rPr>
              <a:t> </a:t>
            </a:r>
            <a:r>
              <a:rPr lang="en-US" sz="1600" dirty="0" err="1">
                <a:latin typeface="Inter Medium" panose="02000503000000020004" pitchFamily="2" charset="0"/>
                <a:ea typeface="Inter Medium" panose="02000503000000020004" pitchFamily="2" charset="0"/>
              </a:rPr>
              <a:t>Môi</a:t>
            </a:r>
            <a:r>
              <a:rPr lang="en-US" sz="1600" dirty="0">
                <a:latin typeface="Inter Medium" panose="02000503000000020004" pitchFamily="2" charset="0"/>
                <a:ea typeface="Inter Medium" panose="02000503000000020004" pitchFamily="2" charset="0"/>
              </a:rPr>
              <a:t> </a:t>
            </a:r>
            <a:r>
              <a:rPr lang="en-US" sz="1600" dirty="0" err="1">
                <a:latin typeface="Inter Medium" panose="02000503000000020004" pitchFamily="2" charset="0"/>
                <a:ea typeface="Inter Medium" panose="02000503000000020004" pitchFamily="2" charset="0"/>
              </a:rPr>
              <a:t>trường</a:t>
            </a:r>
            <a:r>
              <a:rPr lang="en-US" sz="1600" dirty="0">
                <a:latin typeface="Inter Medium" panose="02000503000000020004" pitchFamily="2" charset="0"/>
                <a:ea typeface="Inter Medium" panose="02000503000000020004" pitchFamily="2" charset="0"/>
              </a:rPr>
              <a:t>, </a:t>
            </a:r>
            <a:r>
              <a:rPr lang="en-US" sz="1600" dirty="0" err="1">
                <a:latin typeface="Inter Medium" panose="02000503000000020004" pitchFamily="2" charset="0"/>
                <a:ea typeface="Inter Medium" panose="02000503000000020004" pitchFamily="2" charset="0"/>
              </a:rPr>
              <a:t>Sở</a:t>
            </a:r>
            <a:r>
              <a:rPr lang="en-US" sz="1600" dirty="0">
                <a:latin typeface="Inter Medium" panose="02000503000000020004" pitchFamily="2" charset="0"/>
                <a:ea typeface="Inter Medium" panose="02000503000000020004" pitchFamily="2" charset="0"/>
              </a:rPr>
              <a:t> Du </a:t>
            </a:r>
            <a:r>
              <a:rPr lang="en-US" sz="1600" dirty="0" err="1">
                <a:latin typeface="Inter Medium" panose="02000503000000020004" pitchFamily="2" charset="0"/>
                <a:ea typeface="Inter Medium" panose="02000503000000020004" pitchFamily="2" charset="0"/>
              </a:rPr>
              <a:t>lịch</a:t>
            </a:r>
            <a:r>
              <a:rPr lang="en-US" sz="1600" dirty="0">
                <a:latin typeface="Inter Medium" panose="02000503000000020004" pitchFamily="2" charset="0"/>
                <a:ea typeface="Inter Medium" panose="02000503000000020004" pitchFamily="2" charset="0"/>
              </a:rPr>
              <a:t> </a:t>
            </a:r>
            <a:r>
              <a:rPr lang="en-US" sz="1600" dirty="0" err="1">
                <a:latin typeface="Inter Medium" panose="02000503000000020004" pitchFamily="2" charset="0"/>
                <a:ea typeface="Inter Medium" panose="02000503000000020004" pitchFamily="2" charset="0"/>
              </a:rPr>
              <a:t>và</a:t>
            </a:r>
            <a:r>
              <a:rPr lang="en-US" sz="1600" dirty="0">
                <a:latin typeface="Inter Medium" panose="02000503000000020004" pitchFamily="2" charset="0"/>
                <a:ea typeface="Inter Medium" panose="02000503000000020004" pitchFamily="2" charset="0"/>
              </a:rPr>
              <a:t> </a:t>
            </a:r>
            <a:r>
              <a:rPr lang="en-US" sz="1600" dirty="0" err="1">
                <a:latin typeface="Inter Medium" panose="02000503000000020004" pitchFamily="2" charset="0"/>
                <a:ea typeface="Inter Medium" panose="02000503000000020004" pitchFamily="2" charset="0"/>
              </a:rPr>
              <a:t>các</a:t>
            </a:r>
            <a:r>
              <a:rPr lang="en-US" sz="1600" dirty="0">
                <a:latin typeface="Inter Medium" panose="02000503000000020004" pitchFamily="2" charset="0"/>
                <a:ea typeface="Inter Medium" panose="02000503000000020004" pitchFamily="2" charset="0"/>
              </a:rPr>
              <a:t> </a:t>
            </a:r>
            <a:r>
              <a:rPr lang="en-US" sz="1600" dirty="0" err="1">
                <a:latin typeface="Inter Medium" panose="02000503000000020004" pitchFamily="2" charset="0"/>
                <a:ea typeface="Inter Medium" panose="02000503000000020004" pitchFamily="2" charset="0"/>
              </a:rPr>
              <a:t>cơ</a:t>
            </a:r>
            <a:r>
              <a:rPr lang="en-US" sz="1600" dirty="0">
                <a:latin typeface="Inter Medium" panose="02000503000000020004" pitchFamily="2" charset="0"/>
                <a:ea typeface="Inter Medium" panose="02000503000000020004" pitchFamily="2" charset="0"/>
              </a:rPr>
              <a:t> </a:t>
            </a:r>
            <a:r>
              <a:rPr lang="en-US" sz="1600" dirty="0" err="1">
                <a:latin typeface="Inter Medium" panose="02000503000000020004" pitchFamily="2" charset="0"/>
                <a:ea typeface="Inter Medium" panose="02000503000000020004" pitchFamily="2" charset="0"/>
              </a:rPr>
              <a:t>quan</a:t>
            </a:r>
            <a:r>
              <a:rPr lang="en-US" sz="1600" dirty="0">
                <a:latin typeface="Inter Medium" panose="02000503000000020004" pitchFamily="2" charset="0"/>
                <a:ea typeface="Inter Medium" panose="02000503000000020004" pitchFamily="2" charset="0"/>
              </a:rPr>
              <a:t>, </a:t>
            </a:r>
            <a:r>
              <a:rPr lang="en-US" sz="1600" dirty="0" err="1">
                <a:latin typeface="Inter Medium" panose="02000503000000020004" pitchFamily="2" charset="0"/>
                <a:ea typeface="Inter Medium" panose="02000503000000020004" pitchFamily="2" charset="0"/>
              </a:rPr>
              <a:t>đơn</a:t>
            </a:r>
            <a:r>
              <a:rPr lang="en-US" sz="1600" dirty="0">
                <a:latin typeface="Inter Medium" panose="02000503000000020004" pitchFamily="2" charset="0"/>
                <a:ea typeface="Inter Medium" panose="02000503000000020004" pitchFamily="2" charset="0"/>
              </a:rPr>
              <a:t> </a:t>
            </a:r>
            <a:r>
              <a:rPr lang="en-US" sz="1600" dirty="0" err="1">
                <a:latin typeface="Inter Medium" panose="02000503000000020004" pitchFamily="2" charset="0"/>
                <a:ea typeface="Inter Medium" panose="02000503000000020004" pitchFamily="2" charset="0"/>
              </a:rPr>
              <a:t>vị</a:t>
            </a:r>
            <a:r>
              <a:rPr lang="en-US" sz="1600" dirty="0">
                <a:latin typeface="Inter Medium" panose="02000503000000020004" pitchFamily="2" charset="0"/>
                <a:ea typeface="Inter Medium" panose="02000503000000020004" pitchFamily="2" charset="0"/>
              </a:rPr>
              <a:t> </a:t>
            </a:r>
            <a:r>
              <a:rPr lang="en-US" sz="1600" dirty="0" err="1">
                <a:latin typeface="Inter Medium" panose="02000503000000020004" pitchFamily="2" charset="0"/>
                <a:ea typeface="Inter Medium" panose="02000503000000020004" pitchFamily="2" charset="0"/>
              </a:rPr>
              <a:t>cùng</a:t>
            </a:r>
            <a:r>
              <a:rPr lang="en-US" sz="1600" dirty="0">
                <a:latin typeface="Inter Medium" panose="02000503000000020004" pitchFamily="2" charset="0"/>
                <a:ea typeface="Inter Medium" panose="02000503000000020004" pitchFamily="2" charset="0"/>
              </a:rPr>
              <a:t> </a:t>
            </a:r>
            <a:r>
              <a:rPr lang="en-US" sz="1600" dirty="0" err="1">
                <a:latin typeface="Inter Medium" panose="02000503000000020004" pitchFamily="2" charset="0"/>
                <a:ea typeface="Inter Medium" panose="02000503000000020004" pitchFamily="2" charset="0"/>
              </a:rPr>
              <a:t>nghiên</a:t>
            </a:r>
            <a:r>
              <a:rPr lang="en-US" sz="1600" dirty="0">
                <a:latin typeface="Inter Medium" panose="02000503000000020004" pitchFamily="2" charset="0"/>
                <a:ea typeface="Inter Medium" panose="02000503000000020004" pitchFamily="2" charset="0"/>
              </a:rPr>
              <a:t> </a:t>
            </a:r>
            <a:r>
              <a:rPr lang="en-US" sz="1600" dirty="0" err="1">
                <a:latin typeface="Inter Medium" panose="02000503000000020004" pitchFamily="2" charset="0"/>
                <a:ea typeface="Inter Medium" panose="02000503000000020004" pitchFamily="2" charset="0"/>
              </a:rPr>
              <a:t>cứu</a:t>
            </a:r>
            <a:r>
              <a:rPr lang="en-US" sz="1600" dirty="0">
                <a:latin typeface="Inter Medium" panose="02000503000000020004" pitchFamily="2" charset="0"/>
                <a:ea typeface="Inter Medium" panose="02000503000000020004" pitchFamily="2" charset="0"/>
              </a:rPr>
              <a:t>, </a:t>
            </a:r>
            <a:r>
              <a:rPr lang="en-US" sz="1600" dirty="0" err="1">
                <a:latin typeface="Inter Medium" panose="02000503000000020004" pitchFamily="2" charset="0"/>
                <a:ea typeface="Inter Medium" panose="02000503000000020004" pitchFamily="2" charset="0"/>
              </a:rPr>
              <a:t>tham</a:t>
            </a:r>
            <a:r>
              <a:rPr lang="en-US" sz="1600" dirty="0">
                <a:latin typeface="Inter Medium" panose="02000503000000020004" pitchFamily="2" charset="0"/>
                <a:ea typeface="Inter Medium" panose="02000503000000020004" pitchFamily="2" charset="0"/>
              </a:rPr>
              <a:t> </a:t>
            </a:r>
            <a:r>
              <a:rPr lang="en-US" sz="1600" dirty="0" err="1">
                <a:latin typeface="Inter Medium" panose="02000503000000020004" pitchFamily="2" charset="0"/>
                <a:ea typeface="Inter Medium" panose="02000503000000020004" pitchFamily="2" charset="0"/>
              </a:rPr>
              <a:t>mưu</a:t>
            </a:r>
            <a:r>
              <a:rPr lang="en-US" sz="1600" dirty="0">
                <a:latin typeface="Inter Medium" panose="02000503000000020004" pitchFamily="2" charset="0"/>
                <a:ea typeface="Inter Medium" panose="02000503000000020004" pitchFamily="2" charset="0"/>
              </a:rPr>
              <a:t> </a:t>
            </a:r>
            <a:r>
              <a:rPr lang="en-US" sz="1600" dirty="0" err="1">
                <a:latin typeface="Inter Medium" panose="02000503000000020004" pitchFamily="2" charset="0"/>
                <a:ea typeface="Inter Medium" panose="02000503000000020004" pitchFamily="2" charset="0"/>
              </a:rPr>
              <a:t>thực</a:t>
            </a:r>
            <a:r>
              <a:rPr lang="en-US" sz="1600" dirty="0">
                <a:latin typeface="Inter Medium" panose="02000503000000020004" pitchFamily="2" charset="0"/>
                <a:ea typeface="Inter Medium" panose="02000503000000020004" pitchFamily="2" charset="0"/>
              </a:rPr>
              <a:t> </a:t>
            </a:r>
            <a:r>
              <a:rPr lang="en-US" sz="1600" dirty="0" err="1">
                <a:latin typeface="Inter Medium" panose="02000503000000020004" pitchFamily="2" charset="0"/>
                <a:ea typeface="Inter Medium" panose="02000503000000020004" pitchFamily="2" charset="0"/>
              </a:rPr>
              <a:t>hiện</a:t>
            </a:r>
            <a:r>
              <a:rPr lang="en-US" sz="1600" dirty="0">
                <a:latin typeface="Inter Medium" panose="02000503000000020004" pitchFamily="2" charset="0"/>
                <a:ea typeface="Inter Medium" panose="02000503000000020004" pitchFamily="2" charset="0"/>
              </a:rPr>
              <a:t>.</a:t>
            </a:r>
          </a:p>
        </p:txBody>
      </p:sp>
      <p:pic>
        <p:nvPicPr>
          <p:cNvPr id="37" name="Picture 36">
            <a:extLst>
              <a:ext uri="{FF2B5EF4-FFF2-40B4-BE49-F238E27FC236}">
                <a16:creationId xmlns:a16="http://schemas.microsoft.com/office/drawing/2014/main" id="{B1A131E8-110D-C22C-5AB8-A9F9EF5EA7E9}"/>
              </a:ext>
            </a:extLst>
          </p:cNvPr>
          <p:cNvPicPr>
            <a:picLocks noChangeAspect="1"/>
          </p:cNvPicPr>
          <p:nvPr/>
        </p:nvPicPr>
        <p:blipFill>
          <a:blip r:embed="rId4"/>
          <a:stretch>
            <a:fillRect/>
          </a:stretch>
        </p:blipFill>
        <p:spPr>
          <a:xfrm>
            <a:off x="9932908" y="2622150"/>
            <a:ext cx="256054" cy="249958"/>
          </a:xfrm>
          <a:prstGeom prst="rect">
            <a:avLst/>
          </a:prstGeom>
        </p:spPr>
      </p:pic>
      <p:pic>
        <p:nvPicPr>
          <p:cNvPr id="40" name="Picture 39">
            <a:extLst>
              <a:ext uri="{FF2B5EF4-FFF2-40B4-BE49-F238E27FC236}">
                <a16:creationId xmlns:a16="http://schemas.microsoft.com/office/drawing/2014/main" id="{599A4ADB-033D-7B2A-F76C-436E1DE1C5B6}"/>
              </a:ext>
            </a:extLst>
          </p:cNvPr>
          <p:cNvPicPr>
            <a:picLocks noChangeAspect="1"/>
          </p:cNvPicPr>
          <p:nvPr/>
        </p:nvPicPr>
        <p:blipFill>
          <a:blip r:embed="rId5"/>
          <a:stretch>
            <a:fillRect/>
          </a:stretch>
        </p:blipFill>
        <p:spPr>
          <a:xfrm>
            <a:off x="9930372" y="5274910"/>
            <a:ext cx="256054" cy="256054"/>
          </a:xfrm>
          <a:prstGeom prst="rect">
            <a:avLst/>
          </a:prstGeom>
        </p:spPr>
      </p:pic>
    </p:spTree>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4071367" y="602337"/>
            <a:ext cx="6439733" cy="686633"/>
          </a:xfrm>
          <a:prstGeom prst="rect">
            <a:avLst/>
          </a:prstGeom>
          <a:noFill/>
          <a:ln/>
        </p:spPr>
        <p:txBody>
          <a:bodyPr wrap="none" lIns="0" tIns="0" rIns="0" bIns="0" rtlCol="0" anchor="t"/>
          <a:lstStyle/>
          <a:p>
            <a:pPr marL="0" indent="0" algn="ctr">
              <a:lnSpc>
                <a:spcPts val="5400"/>
              </a:lnSpc>
              <a:buNone/>
            </a:pPr>
            <a:r>
              <a:rPr lang="en-US" sz="4300" b="1" dirty="0">
                <a:solidFill>
                  <a:schemeClr val="accent1"/>
                </a:solidFill>
                <a:latin typeface="Inter Bold" pitchFamily="34" charset="0"/>
                <a:ea typeface="Inter Bold" pitchFamily="34" charset="-122"/>
              </a:rPr>
              <a:t>II.TỔNG QUAN HỆ THỐNG</a:t>
            </a:r>
            <a:endParaRPr lang="en-US" sz="4300" dirty="0">
              <a:solidFill>
                <a:schemeClr val="accent1"/>
              </a:solidFill>
            </a:endParaRPr>
          </a:p>
        </p:txBody>
      </p:sp>
      <p:sp>
        <p:nvSpPr>
          <p:cNvPr id="3" name="Shape 1"/>
          <p:cNvSpPr/>
          <p:nvPr/>
        </p:nvSpPr>
        <p:spPr>
          <a:xfrm>
            <a:off x="769025" y="2082879"/>
            <a:ext cx="6439733" cy="2654737"/>
          </a:xfrm>
          <a:prstGeom prst="roundRect">
            <a:avLst>
              <a:gd name="adj" fmla="val 5511"/>
            </a:avLst>
          </a:prstGeom>
          <a:solidFill>
            <a:srgbClr val="FFFFFF"/>
          </a:solidFill>
          <a:ln/>
        </p:spPr>
        <p:txBody>
          <a:bodyPr/>
          <a:lstStyle/>
          <a:p>
            <a:endParaRPr lang="en-GB"/>
          </a:p>
        </p:txBody>
      </p:sp>
      <p:sp>
        <p:nvSpPr>
          <p:cNvPr id="4" name="Shape 2"/>
          <p:cNvSpPr/>
          <p:nvPr/>
        </p:nvSpPr>
        <p:spPr>
          <a:xfrm>
            <a:off x="769025" y="2052399"/>
            <a:ext cx="6439733" cy="121920"/>
          </a:xfrm>
          <a:prstGeom prst="roundRect">
            <a:avLst>
              <a:gd name="adj" fmla="val 27035"/>
            </a:avLst>
          </a:prstGeom>
          <a:solidFill>
            <a:srgbClr val="1C9770"/>
          </a:solidFill>
          <a:ln/>
        </p:spPr>
        <p:txBody>
          <a:bodyPr/>
          <a:lstStyle/>
          <a:p>
            <a:endParaRPr lang="en-GB"/>
          </a:p>
        </p:txBody>
      </p:sp>
      <p:sp>
        <p:nvSpPr>
          <p:cNvPr id="5" name="Shape 3"/>
          <p:cNvSpPr/>
          <p:nvPr/>
        </p:nvSpPr>
        <p:spPr>
          <a:xfrm>
            <a:off x="3659267" y="1753314"/>
            <a:ext cx="659130" cy="659130"/>
          </a:xfrm>
          <a:prstGeom prst="roundRect">
            <a:avLst>
              <a:gd name="adj" fmla="val 138728"/>
            </a:avLst>
          </a:prstGeom>
          <a:solidFill>
            <a:srgbClr val="1C9770"/>
          </a:solidFill>
          <a:ln/>
        </p:spPr>
        <p:txBody>
          <a:bodyPr/>
          <a:lstStyle/>
          <a:p>
            <a:endParaRPr lang="en-GB"/>
          </a:p>
        </p:txBody>
      </p:sp>
      <p:sp>
        <p:nvSpPr>
          <p:cNvPr id="7" name="Text 4"/>
          <p:cNvSpPr/>
          <p:nvPr/>
        </p:nvSpPr>
        <p:spPr>
          <a:xfrm>
            <a:off x="1019175" y="2632115"/>
            <a:ext cx="2746653" cy="343257"/>
          </a:xfrm>
          <a:prstGeom prst="rect">
            <a:avLst/>
          </a:prstGeom>
          <a:noFill/>
          <a:ln/>
        </p:spPr>
        <p:txBody>
          <a:bodyPr wrap="none" lIns="0" tIns="0" rIns="0" bIns="0" rtlCol="0" anchor="t"/>
          <a:lstStyle/>
          <a:p>
            <a:pPr marL="0" indent="0" algn="l">
              <a:lnSpc>
                <a:spcPts val="2700"/>
              </a:lnSpc>
              <a:buNone/>
            </a:pPr>
            <a:r>
              <a:rPr lang="en-US" sz="2150" b="1">
                <a:solidFill>
                  <a:srgbClr val="464646"/>
                </a:solidFill>
                <a:latin typeface="Inter Bold" pitchFamily="34" charset="0"/>
                <a:ea typeface="Inter Bold" pitchFamily="34" charset="-122"/>
                <a:cs typeface="Inter Bold" pitchFamily="34" charset="-120"/>
              </a:rPr>
              <a:t>Mục tiêu</a:t>
            </a:r>
            <a:endParaRPr lang="en-US" sz="2150"/>
          </a:p>
        </p:txBody>
      </p:sp>
      <p:sp>
        <p:nvSpPr>
          <p:cNvPr id="8" name="Text 5"/>
          <p:cNvSpPr/>
          <p:nvPr/>
        </p:nvSpPr>
        <p:spPr>
          <a:xfrm>
            <a:off x="1019175" y="3103007"/>
            <a:ext cx="5939433" cy="1384459"/>
          </a:xfrm>
          <a:prstGeom prst="rect">
            <a:avLst/>
          </a:prstGeom>
          <a:noFill/>
          <a:ln/>
        </p:spPr>
        <p:txBody>
          <a:bodyPr wrap="square" lIns="0" tIns="0" rIns="0" bIns="0" rtlCol="0" anchor="t"/>
          <a:lstStyle/>
          <a:p>
            <a:pPr marL="0" indent="0" algn="just">
              <a:lnSpc>
                <a:spcPts val="2700"/>
              </a:lnSpc>
              <a:buNone/>
            </a:pPr>
            <a:r>
              <a:rPr lang="en-US" sz="1700" dirty="0">
                <a:solidFill>
                  <a:srgbClr val="464646"/>
                </a:solidFill>
                <a:latin typeface="Inter Medium" pitchFamily="34" charset="0"/>
                <a:ea typeface="Inter Medium" pitchFamily="34" charset="-122"/>
                <a:cs typeface="Inter Medium" pitchFamily="34" charset="-120"/>
              </a:rPr>
              <a:t>Xây dựng hệ thống Bản đồ số hành chính tỉnh Ninh Bình: hệ thống thông tin địa lý (GIS) web tích hợp, được phát triển nhằm số hóa và trực quan hóa toàn bộ dữ liệu thông tin địa lý các đơn vị hành chính của tỉnh Ninh Bình trên nền bản đồ tương tác.</a:t>
            </a:r>
            <a:endParaRPr lang="en-US" sz="1700" dirty="0"/>
          </a:p>
        </p:txBody>
      </p:sp>
      <p:sp>
        <p:nvSpPr>
          <p:cNvPr id="9" name="Shape 6"/>
          <p:cNvSpPr/>
          <p:nvPr/>
        </p:nvSpPr>
        <p:spPr>
          <a:xfrm>
            <a:off x="7421523" y="2082879"/>
            <a:ext cx="6439853" cy="2654737"/>
          </a:xfrm>
          <a:prstGeom prst="roundRect">
            <a:avLst>
              <a:gd name="adj" fmla="val 5511"/>
            </a:avLst>
          </a:prstGeom>
          <a:solidFill>
            <a:srgbClr val="FFFFFF"/>
          </a:solidFill>
          <a:ln/>
        </p:spPr>
        <p:txBody>
          <a:bodyPr/>
          <a:lstStyle/>
          <a:p>
            <a:endParaRPr lang="en-GB"/>
          </a:p>
        </p:txBody>
      </p:sp>
      <p:sp>
        <p:nvSpPr>
          <p:cNvPr id="10" name="Shape 7"/>
          <p:cNvSpPr/>
          <p:nvPr/>
        </p:nvSpPr>
        <p:spPr>
          <a:xfrm>
            <a:off x="7421523" y="2052399"/>
            <a:ext cx="6439853" cy="121920"/>
          </a:xfrm>
          <a:prstGeom prst="roundRect">
            <a:avLst>
              <a:gd name="adj" fmla="val 27035"/>
            </a:avLst>
          </a:prstGeom>
          <a:solidFill>
            <a:srgbClr val="1C9770"/>
          </a:solidFill>
          <a:ln/>
        </p:spPr>
        <p:txBody>
          <a:bodyPr/>
          <a:lstStyle/>
          <a:p>
            <a:endParaRPr lang="en-GB"/>
          </a:p>
        </p:txBody>
      </p:sp>
      <p:sp>
        <p:nvSpPr>
          <p:cNvPr id="11" name="Shape 8"/>
          <p:cNvSpPr/>
          <p:nvPr/>
        </p:nvSpPr>
        <p:spPr>
          <a:xfrm>
            <a:off x="10311884" y="1753314"/>
            <a:ext cx="659130" cy="659130"/>
          </a:xfrm>
          <a:prstGeom prst="roundRect">
            <a:avLst>
              <a:gd name="adj" fmla="val 138728"/>
            </a:avLst>
          </a:prstGeom>
          <a:solidFill>
            <a:srgbClr val="1C9770"/>
          </a:solidFill>
          <a:ln/>
        </p:spPr>
        <p:txBody>
          <a:bodyPr/>
          <a:lstStyle/>
          <a:p>
            <a:endParaRPr lang="en-GB"/>
          </a:p>
        </p:txBody>
      </p:sp>
      <p:sp>
        <p:nvSpPr>
          <p:cNvPr id="13" name="Text 9"/>
          <p:cNvSpPr/>
          <p:nvPr/>
        </p:nvSpPr>
        <p:spPr>
          <a:xfrm>
            <a:off x="7671673" y="2632115"/>
            <a:ext cx="2746653" cy="343257"/>
          </a:xfrm>
          <a:prstGeom prst="rect">
            <a:avLst/>
          </a:prstGeom>
          <a:noFill/>
          <a:ln/>
        </p:spPr>
        <p:txBody>
          <a:bodyPr wrap="none" lIns="0" tIns="0" rIns="0" bIns="0" rtlCol="0" anchor="t"/>
          <a:lstStyle/>
          <a:p>
            <a:pPr marL="0" indent="0" algn="l">
              <a:lnSpc>
                <a:spcPts val="2700"/>
              </a:lnSpc>
              <a:buNone/>
            </a:pPr>
            <a:r>
              <a:rPr lang="en-US" sz="2150" b="1">
                <a:solidFill>
                  <a:srgbClr val="464646"/>
                </a:solidFill>
                <a:latin typeface="Inter Bold" pitchFamily="34" charset="0"/>
                <a:ea typeface="Inter Bold" pitchFamily="34" charset="-122"/>
                <a:cs typeface="Inter Bold" pitchFamily="34" charset="-120"/>
              </a:rPr>
              <a:t>Đối tượng sử dụng</a:t>
            </a:r>
            <a:endParaRPr lang="en-US" sz="2150"/>
          </a:p>
        </p:txBody>
      </p:sp>
      <p:sp>
        <p:nvSpPr>
          <p:cNvPr id="14" name="Text 10"/>
          <p:cNvSpPr/>
          <p:nvPr/>
        </p:nvSpPr>
        <p:spPr>
          <a:xfrm>
            <a:off x="7671673" y="3103007"/>
            <a:ext cx="5939552" cy="692229"/>
          </a:xfrm>
          <a:prstGeom prst="rect">
            <a:avLst/>
          </a:prstGeom>
          <a:noFill/>
          <a:ln/>
        </p:spPr>
        <p:txBody>
          <a:bodyPr wrap="square" lIns="0" tIns="0" rIns="0" bIns="0" rtlCol="0" anchor="t"/>
          <a:lstStyle/>
          <a:p>
            <a:pPr marL="0" indent="0" algn="l">
              <a:lnSpc>
                <a:spcPts val="2700"/>
              </a:lnSpc>
              <a:buNone/>
            </a:pPr>
            <a:r>
              <a:rPr lang="en-US" sz="1700" dirty="0" err="1">
                <a:solidFill>
                  <a:srgbClr val="464646"/>
                </a:solidFill>
                <a:latin typeface="Inter Medium" pitchFamily="34" charset="0"/>
                <a:ea typeface="Inter Medium" pitchFamily="34" charset="-122"/>
                <a:cs typeface="Inter Medium" pitchFamily="34" charset="-120"/>
              </a:rPr>
              <a:t>Lãnh</a:t>
            </a:r>
            <a:r>
              <a:rPr lang="en-US" sz="1700" dirty="0">
                <a:solidFill>
                  <a:srgbClr val="464646"/>
                </a:solidFill>
                <a:latin typeface="Inter Medium" pitchFamily="34" charset="0"/>
                <a:ea typeface="Inter Medium" pitchFamily="34" charset="-122"/>
                <a:cs typeface="Inter Medium" pitchFamily="34" charset="-120"/>
              </a:rPr>
              <a:t> </a:t>
            </a:r>
            <a:r>
              <a:rPr lang="en-US" sz="1700" dirty="0" err="1">
                <a:solidFill>
                  <a:srgbClr val="464646"/>
                </a:solidFill>
                <a:latin typeface="Inter Medium" pitchFamily="34" charset="0"/>
                <a:ea typeface="Inter Medium" pitchFamily="34" charset="-122"/>
                <a:cs typeface="Inter Medium" pitchFamily="34" charset="-120"/>
              </a:rPr>
              <a:t>đạo</a:t>
            </a:r>
            <a:r>
              <a:rPr lang="en-US" sz="1700" dirty="0">
                <a:solidFill>
                  <a:srgbClr val="464646"/>
                </a:solidFill>
                <a:latin typeface="Inter Medium" pitchFamily="34" charset="0"/>
                <a:ea typeface="Inter Medium" pitchFamily="34" charset="-122"/>
                <a:cs typeface="Inter Medium" pitchFamily="34" charset="-120"/>
              </a:rPr>
              <a:t> </a:t>
            </a:r>
            <a:r>
              <a:rPr lang="en-US" sz="1700" dirty="0" err="1">
                <a:solidFill>
                  <a:srgbClr val="464646"/>
                </a:solidFill>
                <a:latin typeface="Inter Medium" pitchFamily="34" charset="0"/>
                <a:ea typeface="Inter Medium" pitchFamily="34" charset="-122"/>
                <a:cs typeface="Inter Medium" pitchFamily="34" charset="-120"/>
              </a:rPr>
              <a:t>tỉnh</a:t>
            </a:r>
            <a:r>
              <a:rPr lang="en-US" sz="1700" dirty="0">
                <a:solidFill>
                  <a:srgbClr val="464646"/>
                </a:solidFill>
                <a:latin typeface="Inter Medium" pitchFamily="34" charset="0"/>
                <a:ea typeface="Inter Medium" pitchFamily="34" charset="-122"/>
                <a:cs typeface="Inter Medium" pitchFamily="34" charset="-120"/>
              </a:rPr>
              <a:t>, </a:t>
            </a:r>
            <a:r>
              <a:rPr lang="en-US" sz="1700" dirty="0" err="1">
                <a:solidFill>
                  <a:srgbClr val="464646"/>
                </a:solidFill>
                <a:latin typeface="Inter Medium" pitchFamily="34" charset="0"/>
                <a:ea typeface="Inter Medium" pitchFamily="34" charset="-122"/>
                <a:cs typeface="Inter Medium" pitchFamily="34" charset="-120"/>
              </a:rPr>
              <a:t>Sở</a:t>
            </a:r>
            <a:r>
              <a:rPr lang="en-US" sz="1700" dirty="0">
                <a:solidFill>
                  <a:srgbClr val="464646"/>
                </a:solidFill>
                <a:latin typeface="Inter Medium" pitchFamily="34" charset="0"/>
                <a:ea typeface="Inter Medium" pitchFamily="34" charset="-122"/>
                <a:cs typeface="Inter Medium" pitchFamily="34" charset="-120"/>
              </a:rPr>
              <a:t>, ban, </a:t>
            </a:r>
            <a:r>
              <a:rPr lang="en-US" sz="1700" dirty="0" err="1">
                <a:solidFill>
                  <a:srgbClr val="464646"/>
                </a:solidFill>
                <a:latin typeface="Inter Medium" pitchFamily="34" charset="0"/>
                <a:ea typeface="Inter Medium" pitchFamily="34" charset="-122"/>
                <a:cs typeface="Inter Medium" pitchFamily="34" charset="-120"/>
              </a:rPr>
              <a:t>ngành</a:t>
            </a:r>
            <a:r>
              <a:rPr lang="en-US" sz="1700" dirty="0">
                <a:solidFill>
                  <a:srgbClr val="464646"/>
                </a:solidFill>
                <a:latin typeface="Inter Medium" pitchFamily="34" charset="0"/>
                <a:ea typeface="Inter Medium" pitchFamily="34" charset="-122"/>
                <a:cs typeface="Inter Medium" pitchFamily="34" charset="-120"/>
              </a:rPr>
              <a:t>, </a:t>
            </a:r>
            <a:r>
              <a:rPr lang="en-US" sz="1700" dirty="0" err="1">
                <a:solidFill>
                  <a:srgbClr val="464646"/>
                </a:solidFill>
                <a:latin typeface="Inter Medium" pitchFamily="34" charset="0"/>
                <a:ea typeface="Inter Medium" pitchFamily="34" charset="-122"/>
                <a:cs typeface="Inter Medium" pitchFamily="34" charset="-120"/>
              </a:rPr>
              <a:t>cán</a:t>
            </a:r>
            <a:r>
              <a:rPr lang="en-US" sz="1700" dirty="0">
                <a:solidFill>
                  <a:srgbClr val="464646"/>
                </a:solidFill>
                <a:latin typeface="Inter Medium" pitchFamily="34" charset="0"/>
                <a:ea typeface="Inter Medium" pitchFamily="34" charset="-122"/>
                <a:cs typeface="Inter Medium" pitchFamily="34" charset="-120"/>
              </a:rPr>
              <a:t> </a:t>
            </a:r>
            <a:r>
              <a:rPr lang="en-US" sz="1700" dirty="0" err="1">
                <a:solidFill>
                  <a:srgbClr val="464646"/>
                </a:solidFill>
                <a:latin typeface="Inter Medium" pitchFamily="34" charset="0"/>
                <a:ea typeface="Inter Medium" pitchFamily="34" charset="-122"/>
                <a:cs typeface="Inter Medium" pitchFamily="34" charset="-120"/>
              </a:rPr>
              <a:t>bộ</a:t>
            </a:r>
            <a:r>
              <a:rPr lang="en-US" sz="1700" dirty="0">
                <a:solidFill>
                  <a:srgbClr val="464646"/>
                </a:solidFill>
                <a:latin typeface="Inter Medium" pitchFamily="34" charset="0"/>
                <a:ea typeface="Inter Medium" pitchFamily="34" charset="-122"/>
                <a:cs typeface="Inter Medium" pitchFamily="34" charset="-120"/>
              </a:rPr>
              <a:t> </a:t>
            </a:r>
            <a:r>
              <a:rPr lang="en-US" sz="1700" dirty="0" err="1">
                <a:solidFill>
                  <a:srgbClr val="464646"/>
                </a:solidFill>
                <a:latin typeface="Inter Medium" pitchFamily="34" charset="0"/>
                <a:ea typeface="Inter Medium" pitchFamily="34" charset="-122"/>
                <a:cs typeface="Inter Medium" pitchFamily="34" charset="-120"/>
              </a:rPr>
              <a:t>các</a:t>
            </a:r>
            <a:r>
              <a:rPr lang="en-US" sz="1700" dirty="0">
                <a:solidFill>
                  <a:srgbClr val="464646"/>
                </a:solidFill>
                <a:latin typeface="Inter Medium" pitchFamily="34" charset="0"/>
                <a:ea typeface="Inter Medium" pitchFamily="34" charset="-122"/>
                <a:cs typeface="Inter Medium" pitchFamily="34" charset="-120"/>
              </a:rPr>
              <a:t> </a:t>
            </a:r>
            <a:r>
              <a:rPr lang="en-US" sz="1700" dirty="0" err="1">
                <a:solidFill>
                  <a:srgbClr val="464646"/>
                </a:solidFill>
                <a:latin typeface="Inter Medium" pitchFamily="34" charset="0"/>
                <a:ea typeface="Inter Medium" pitchFamily="34" charset="-122"/>
                <a:cs typeface="Inter Medium" pitchFamily="34" charset="-120"/>
              </a:rPr>
              <a:t>cấp</a:t>
            </a:r>
            <a:r>
              <a:rPr lang="en-US" sz="1700" dirty="0">
                <a:solidFill>
                  <a:srgbClr val="464646"/>
                </a:solidFill>
                <a:latin typeface="Inter Medium" pitchFamily="34" charset="0"/>
                <a:ea typeface="Inter Medium" pitchFamily="34" charset="-122"/>
                <a:cs typeface="Inter Medium" pitchFamily="34" charset="-120"/>
              </a:rPr>
              <a:t> </a:t>
            </a:r>
            <a:r>
              <a:rPr lang="en-US" sz="1700" dirty="0" err="1">
                <a:solidFill>
                  <a:srgbClr val="464646"/>
                </a:solidFill>
                <a:latin typeface="Inter Medium" pitchFamily="34" charset="0"/>
                <a:ea typeface="Inter Medium" pitchFamily="34" charset="-122"/>
                <a:cs typeface="Inter Medium" pitchFamily="34" charset="-120"/>
              </a:rPr>
              <a:t>xã</a:t>
            </a:r>
            <a:r>
              <a:rPr lang="en-US" sz="1700" dirty="0">
                <a:solidFill>
                  <a:srgbClr val="464646"/>
                </a:solidFill>
                <a:latin typeface="Inter Medium" pitchFamily="34" charset="0"/>
                <a:ea typeface="Inter Medium" pitchFamily="34" charset="-122"/>
                <a:cs typeface="Inter Medium" pitchFamily="34" charset="-120"/>
              </a:rPr>
              <a:t>/</a:t>
            </a:r>
            <a:r>
              <a:rPr lang="en-US" sz="1700" dirty="0" err="1">
                <a:solidFill>
                  <a:srgbClr val="464646"/>
                </a:solidFill>
                <a:latin typeface="Inter Medium" pitchFamily="34" charset="0"/>
                <a:ea typeface="Inter Medium" pitchFamily="34" charset="-122"/>
                <a:cs typeface="Inter Medium" pitchFamily="34" charset="-120"/>
              </a:rPr>
              <a:t>phường</a:t>
            </a:r>
            <a:r>
              <a:rPr lang="en-US" sz="1700" dirty="0">
                <a:solidFill>
                  <a:srgbClr val="464646"/>
                </a:solidFill>
                <a:latin typeface="Inter Medium" pitchFamily="34" charset="0"/>
                <a:ea typeface="Inter Medium" pitchFamily="34" charset="-122"/>
                <a:cs typeface="Inter Medium" pitchFamily="34" charset="-120"/>
              </a:rPr>
              <a:t> </a:t>
            </a:r>
            <a:r>
              <a:rPr lang="en-US" sz="1700" dirty="0" err="1">
                <a:solidFill>
                  <a:srgbClr val="464646"/>
                </a:solidFill>
                <a:latin typeface="Inter Medium" pitchFamily="34" charset="0"/>
                <a:ea typeface="Inter Medium" pitchFamily="34" charset="-122"/>
                <a:cs typeface="Inter Medium" pitchFamily="34" charset="-120"/>
              </a:rPr>
              <a:t>và</a:t>
            </a:r>
            <a:r>
              <a:rPr lang="en-US" sz="1700" dirty="0">
                <a:solidFill>
                  <a:srgbClr val="464646"/>
                </a:solidFill>
                <a:latin typeface="Inter Medium" pitchFamily="34" charset="0"/>
                <a:ea typeface="Inter Medium" pitchFamily="34" charset="-122"/>
                <a:cs typeface="Inter Medium" pitchFamily="34" charset="-120"/>
              </a:rPr>
              <a:t> </a:t>
            </a:r>
            <a:r>
              <a:rPr lang="en-US" sz="1700" dirty="0" err="1">
                <a:solidFill>
                  <a:srgbClr val="464646"/>
                </a:solidFill>
                <a:latin typeface="Inter Medium" pitchFamily="34" charset="0"/>
                <a:ea typeface="Inter Medium" pitchFamily="34" charset="-122"/>
                <a:cs typeface="Inter Medium" pitchFamily="34" charset="-120"/>
              </a:rPr>
              <a:t>người</a:t>
            </a:r>
            <a:r>
              <a:rPr lang="en-US" sz="1700" dirty="0">
                <a:solidFill>
                  <a:srgbClr val="464646"/>
                </a:solidFill>
                <a:latin typeface="Inter Medium" pitchFamily="34" charset="0"/>
                <a:ea typeface="Inter Medium" pitchFamily="34" charset="-122"/>
                <a:cs typeface="Inter Medium" pitchFamily="34" charset="-120"/>
              </a:rPr>
              <a:t> </a:t>
            </a:r>
            <a:r>
              <a:rPr lang="en-US" sz="1700" dirty="0" err="1">
                <a:solidFill>
                  <a:srgbClr val="464646"/>
                </a:solidFill>
                <a:latin typeface="Inter Medium" pitchFamily="34" charset="0"/>
                <a:ea typeface="Inter Medium" pitchFamily="34" charset="-122"/>
                <a:cs typeface="Inter Medium" pitchFamily="34" charset="-120"/>
              </a:rPr>
              <a:t>dân</a:t>
            </a:r>
            <a:r>
              <a:rPr lang="en-US" sz="1700" dirty="0">
                <a:solidFill>
                  <a:srgbClr val="464646"/>
                </a:solidFill>
                <a:latin typeface="Inter Medium" pitchFamily="34" charset="0"/>
                <a:ea typeface="Inter Medium" pitchFamily="34" charset="-122"/>
                <a:cs typeface="Inter Medium" pitchFamily="34" charset="-120"/>
              </a:rPr>
              <a:t>/</a:t>
            </a:r>
            <a:r>
              <a:rPr lang="en-US" sz="1700" dirty="0" err="1">
                <a:solidFill>
                  <a:srgbClr val="464646"/>
                </a:solidFill>
                <a:latin typeface="Inter Medium" pitchFamily="34" charset="0"/>
                <a:ea typeface="Inter Medium" pitchFamily="34" charset="-122"/>
                <a:cs typeface="Inter Medium" pitchFamily="34" charset="-120"/>
              </a:rPr>
              <a:t>doanh</a:t>
            </a:r>
            <a:r>
              <a:rPr lang="en-US" sz="1700" dirty="0">
                <a:solidFill>
                  <a:srgbClr val="464646"/>
                </a:solidFill>
                <a:latin typeface="Inter Medium" pitchFamily="34" charset="0"/>
                <a:ea typeface="Inter Medium" pitchFamily="34" charset="-122"/>
                <a:cs typeface="Inter Medium" pitchFamily="34" charset="-120"/>
              </a:rPr>
              <a:t> </a:t>
            </a:r>
            <a:r>
              <a:rPr lang="en-US" sz="1700" dirty="0" err="1">
                <a:solidFill>
                  <a:srgbClr val="464646"/>
                </a:solidFill>
                <a:latin typeface="Inter Medium" pitchFamily="34" charset="0"/>
                <a:ea typeface="Inter Medium" pitchFamily="34" charset="-122"/>
                <a:cs typeface="Inter Medium" pitchFamily="34" charset="-120"/>
              </a:rPr>
              <a:t>nghiệp</a:t>
            </a:r>
            <a:r>
              <a:rPr lang="en-US" sz="1700" dirty="0">
                <a:solidFill>
                  <a:srgbClr val="464646"/>
                </a:solidFill>
                <a:latin typeface="Inter Medium" pitchFamily="34" charset="0"/>
                <a:ea typeface="Inter Medium" pitchFamily="34" charset="-122"/>
                <a:cs typeface="Inter Medium" pitchFamily="34" charset="-120"/>
              </a:rPr>
              <a:t>.</a:t>
            </a:r>
            <a:endParaRPr lang="en-US" sz="1700" dirty="0"/>
          </a:p>
        </p:txBody>
      </p:sp>
      <p:sp>
        <p:nvSpPr>
          <p:cNvPr id="15" name="Shape 11"/>
          <p:cNvSpPr/>
          <p:nvPr/>
        </p:nvSpPr>
        <p:spPr>
          <a:xfrm>
            <a:off x="769025" y="5279946"/>
            <a:ext cx="6439733" cy="2308622"/>
          </a:xfrm>
          <a:prstGeom prst="roundRect">
            <a:avLst>
              <a:gd name="adj" fmla="val 6337"/>
            </a:avLst>
          </a:prstGeom>
          <a:solidFill>
            <a:srgbClr val="FFFFFF"/>
          </a:solidFill>
          <a:ln/>
        </p:spPr>
        <p:txBody>
          <a:bodyPr/>
          <a:lstStyle/>
          <a:p>
            <a:endParaRPr lang="en-GB"/>
          </a:p>
        </p:txBody>
      </p:sp>
      <p:sp>
        <p:nvSpPr>
          <p:cNvPr id="16" name="Shape 12"/>
          <p:cNvSpPr/>
          <p:nvPr/>
        </p:nvSpPr>
        <p:spPr>
          <a:xfrm>
            <a:off x="769025" y="5249466"/>
            <a:ext cx="6439733" cy="121920"/>
          </a:xfrm>
          <a:prstGeom prst="roundRect">
            <a:avLst>
              <a:gd name="adj" fmla="val 27035"/>
            </a:avLst>
          </a:prstGeom>
          <a:solidFill>
            <a:srgbClr val="1C9770"/>
          </a:solidFill>
          <a:ln/>
        </p:spPr>
        <p:txBody>
          <a:bodyPr/>
          <a:lstStyle/>
          <a:p>
            <a:endParaRPr lang="en-GB"/>
          </a:p>
        </p:txBody>
      </p:sp>
      <p:sp>
        <p:nvSpPr>
          <p:cNvPr id="17" name="Shape 13"/>
          <p:cNvSpPr/>
          <p:nvPr/>
        </p:nvSpPr>
        <p:spPr>
          <a:xfrm>
            <a:off x="3659267" y="4950381"/>
            <a:ext cx="659130" cy="659130"/>
          </a:xfrm>
          <a:prstGeom prst="roundRect">
            <a:avLst>
              <a:gd name="adj" fmla="val 138728"/>
            </a:avLst>
          </a:prstGeom>
          <a:solidFill>
            <a:srgbClr val="1C9770"/>
          </a:solidFill>
          <a:ln/>
        </p:spPr>
        <p:txBody>
          <a:bodyPr/>
          <a:lstStyle/>
          <a:p>
            <a:endParaRPr lang="en-GB"/>
          </a:p>
        </p:txBody>
      </p:sp>
      <p:sp>
        <p:nvSpPr>
          <p:cNvPr id="19" name="Text 14"/>
          <p:cNvSpPr/>
          <p:nvPr/>
        </p:nvSpPr>
        <p:spPr>
          <a:xfrm>
            <a:off x="1019175" y="5829181"/>
            <a:ext cx="2746653" cy="343257"/>
          </a:xfrm>
          <a:prstGeom prst="rect">
            <a:avLst/>
          </a:prstGeom>
          <a:noFill/>
          <a:ln/>
        </p:spPr>
        <p:txBody>
          <a:bodyPr wrap="none" lIns="0" tIns="0" rIns="0" bIns="0" rtlCol="0" anchor="t"/>
          <a:lstStyle/>
          <a:p>
            <a:pPr marL="0" indent="0" algn="l">
              <a:lnSpc>
                <a:spcPts val="2700"/>
              </a:lnSpc>
              <a:buNone/>
            </a:pPr>
            <a:r>
              <a:rPr lang="en-US" sz="2150" b="1">
                <a:solidFill>
                  <a:srgbClr val="464646"/>
                </a:solidFill>
                <a:latin typeface="Inter Bold" pitchFamily="34" charset="0"/>
                <a:ea typeface="Inter Bold" pitchFamily="34" charset="-122"/>
                <a:cs typeface="Inter Bold" pitchFamily="34" charset="-120"/>
              </a:rPr>
              <a:t>Phạm vi</a:t>
            </a:r>
            <a:endParaRPr lang="en-US" sz="2150"/>
          </a:p>
        </p:txBody>
      </p:sp>
      <p:sp>
        <p:nvSpPr>
          <p:cNvPr id="20" name="Text 15"/>
          <p:cNvSpPr/>
          <p:nvPr/>
        </p:nvSpPr>
        <p:spPr>
          <a:xfrm>
            <a:off x="1019175" y="6300073"/>
            <a:ext cx="5939433" cy="1138417"/>
          </a:xfrm>
          <a:prstGeom prst="rect">
            <a:avLst/>
          </a:prstGeom>
          <a:noFill/>
          <a:ln/>
        </p:spPr>
        <p:txBody>
          <a:bodyPr wrap="square" lIns="0" tIns="0" rIns="0" bIns="0" rtlCol="0" anchor="t"/>
          <a:lstStyle/>
          <a:p>
            <a:pPr marL="0" indent="0" algn="just">
              <a:lnSpc>
                <a:spcPts val="2700"/>
              </a:lnSpc>
              <a:buNone/>
            </a:pPr>
            <a:r>
              <a:rPr lang="en-US" sz="1700" dirty="0" err="1">
                <a:solidFill>
                  <a:srgbClr val="464646"/>
                </a:solidFill>
                <a:latin typeface="Inter Medium" pitchFamily="34" charset="0"/>
                <a:ea typeface="Inter Medium" pitchFamily="34" charset="-122"/>
                <a:cs typeface="Inter Medium" pitchFamily="34" charset="-120"/>
              </a:rPr>
              <a:t>Toàn</a:t>
            </a:r>
            <a:r>
              <a:rPr lang="en-US" sz="1700" dirty="0">
                <a:solidFill>
                  <a:srgbClr val="464646"/>
                </a:solidFill>
                <a:latin typeface="Inter Medium" pitchFamily="34" charset="0"/>
                <a:ea typeface="Inter Medium" pitchFamily="34" charset="-122"/>
                <a:cs typeface="Inter Medium" pitchFamily="34" charset="-120"/>
              </a:rPr>
              <a:t> </a:t>
            </a:r>
            <a:r>
              <a:rPr lang="en-US" sz="1700" dirty="0" err="1">
                <a:solidFill>
                  <a:srgbClr val="464646"/>
                </a:solidFill>
                <a:latin typeface="Inter Medium" pitchFamily="34" charset="0"/>
                <a:ea typeface="Inter Medium" pitchFamily="34" charset="-122"/>
                <a:cs typeface="Inter Medium" pitchFamily="34" charset="-120"/>
              </a:rPr>
              <a:t>tỉnh</a:t>
            </a:r>
            <a:r>
              <a:rPr lang="en-US" sz="1700" dirty="0">
                <a:solidFill>
                  <a:srgbClr val="464646"/>
                </a:solidFill>
                <a:latin typeface="Inter Medium" pitchFamily="34" charset="0"/>
                <a:ea typeface="Inter Medium" pitchFamily="34" charset="-122"/>
                <a:cs typeface="Inter Medium" pitchFamily="34" charset="-120"/>
              </a:rPr>
              <a:t> Ninh Bình: 129 </a:t>
            </a:r>
            <a:r>
              <a:rPr lang="en-US" sz="1700" dirty="0" err="1">
                <a:solidFill>
                  <a:srgbClr val="464646"/>
                </a:solidFill>
                <a:latin typeface="Inter Medium" pitchFamily="34" charset="0"/>
                <a:ea typeface="Inter Medium" pitchFamily="34" charset="-122"/>
                <a:cs typeface="Inter Medium" pitchFamily="34" charset="-120"/>
              </a:rPr>
              <a:t>đơn</a:t>
            </a:r>
            <a:r>
              <a:rPr lang="en-US" sz="1700" dirty="0">
                <a:solidFill>
                  <a:srgbClr val="464646"/>
                </a:solidFill>
                <a:latin typeface="Inter Medium" pitchFamily="34" charset="0"/>
                <a:ea typeface="Inter Medium" pitchFamily="34" charset="-122"/>
                <a:cs typeface="Inter Medium" pitchFamily="34" charset="-120"/>
              </a:rPr>
              <a:t> </a:t>
            </a:r>
            <a:r>
              <a:rPr lang="en-US" sz="1700" dirty="0" err="1">
                <a:solidFill>
                  <a:srgbClr val="464646"/>
                </a:solidFill>
                <a:latin typeface="Inter Medium" pitchFamily="34" charset="0"/>
                <a:ea typeface="Inter Medium" pitchFamily="34" charset="-122"/>
                <a:cs typeface="Inter Medium" pitchFamily="34" charset="-120"/>
              </a:rPr>
              <a:t>vị</a:t>
            </a:r>
            <a:r>
              <a:rPr lang="en-US" sz="1700" dirty="0">
                <a:solidFill>
                  <a:srgbClr val="464646"/>
                </a:solidFill>
                <a:latin typeface="Inter Medium" pitchFamily="34" charset="0"/>
                <a:ea typeface="Inter Medium" pitchFamily="34" charset="-122"/>
                <a:cs typeface="Inter Medium" pitchFamily="34" charset="-120"/>
              </a:rPr>
              <a:t> </a:t>
            </a:r>
            <a:r>
              <a:rPr lang="en-US" sz="1700" dirty="0" err="1">
                <a:solidFill>
                  <a:srgbClr val="464646"/>
                </a:solidFill>
                <a:latin typeface="Inter Medium" pitchFamily="34" charset="0"/>
                <a:ea typeface="Inter Medium" pitchFamily="34" charset="-122"/>
                <a:cs typeface="Inter Medium" pitchFamily="34" charset="-120"/>
              </a:rPr>
              <a:t>hành</a:t>
            </a:r>
            <a:r>
              <a:rPr lang="en-US" sz="1700" dirty="0">
                <a:solidFill>
                  <a:srgbClr val="464646"/>
                </a:solidFill>
                <a:latin typeface="Inter Medium" pitchFamily="34" charset="0"/>
                <a:ea typeface="Inter Medium" pitchFamily="34" charset="-122"/>
                <a:cs typeface="Inter Medium" pitchFamily="34" charset="-120"/>
              </a:rPr>
              <a:t> </a:t>
            </a:r>
            <a:r>
              <a:rPr lang="en-US" sz="1700" dirty="0" err="1">
                <a:solidFill>
                  <a:srgbClr val="464646"/>
                </a:solidFill>
                <a:latin typeface="Inter Medium" pitchFamily="34" charset="0"/>
                <a:ea typeface="Inter Medium" pitchFamily="34" charset="-122"/>
                <a:cs typeface="Inter Medium" pitchFamily="34" charset="-120"/>
              </a:rPr>
              <a:t>chính</a:t>
            </a:r>
            <a:r>
              <a:rPr lang="en-US" sz="1700" dirty="0">
                <a:solidFill>
                  <a:srgbClr val="464646"/>
                </a:solidFill>
                <a:latin typeface="Inter Medium" pitchFamily="34" charset="0"/>
                <a:ea typeface="Inter Medium" pitchFamily="34" charset="-122"/>
                <a:cs typeface="Inter Medium" pitchFamily="34" charset="-120"/>
              </a:rPr>
              <a:t> </a:t>
            </a:r>
            <a:r>
              <a:rPr lang="en-US" sz="1700" dirty="0" err="1">
                <a:solidFill>
                  <a:srgbClr val="464646"/>
                </a:solidFill>
                <a:latin typeface="Inter Medium" pitchFamily="34" charset="0"/>
                <a:ea typeface="Inter Medium" pitchFamily="34" charset="-122"/>
                <a:cs typeface="Inter Medium" pitchFamily="34" charset="-120"/>
              </a:rPr>
              <a:t>cấp</a:t>
            </a:r>
            <a:r>
              <a:rPr lang="en-US" sz="1700" dirty="0">
                <a:solidFill>
                  <a:srgbClr val="464646"/>
                </a:solidFill>
                <a:latin typeface="Inter Medium" pitchFamily="34" charset="0"/>
                <a:ea typeface="Inter Medium" pitchFamily="34" charset="-122"/>
                <a:cs typeface="Inter Medium" pitchFamily="34" charset="-120"/>
              </a:rPr>
              <a:t> </a:t>
            </a:r>
            <a:r>
              <a:rPr lang="en-US" sz="1700" dirty="0" err="1">
                <a:solidFill>
                  <a:srgbClr val="464646"/>
                </a:solidFill>
                <a:latin typeface="Inter Medium" pitchFamily="34" charset="0"/>
                <a:ea typeface="Inter Medium" pitchFamily="34" charset="-122"/>
                <a:cs typeface="Inter Medium" pitchFamily="34" charset="-120"/>
              </a:rPr>
              <a:t>xã</a:t>
            </a:r>
            <a:r>
              <a:rPr lang="en-US" sz="1700" dirty="0">
                <a:solidFill>
                  <a:srgbClr val="464646"/>
                </a:solidFill>
                <a:latin typeface="Inter Medium" pitchFamily="34" charset="0"/>
                <a:ea typeface="Inter Medium" pitchFamily="34" charset="-122"/>
                <a:cs typeface="Inter Medium" pitchFamily="34" charset="-120"/>
              </a:rPr>
              <a:t>, </a:t>
            </a:r>
            <a:r>
              <a:rPr lang="en-US" sz="1700" dirty="0" err="1">
                <a:solidFill>
                  <a:srgbClr val="464646"/>
                </a:solidFill>
                <a:latin typeface="Inter Medium" pitchFamily="34" charset="0"/>
                <a:ea typeface="Inter Medium" pitchFamily="34" charset="-122"/>
                <a:cs typeface="Inter Medium" pitchFamily="34" charset="-120"/>
              </a:rPr>
              <a:t>phường</a:t>
            </a:r>
            <a:r>
              <a:rPr lang="en-US" sz="1700" dirty="0">
                <a:solidFill>
                  <a:srgbClr val="464646"/>
                </a:solidFill>
                <a:latin typeface="Inter Medium" pitchFamily="34" charset="0"/>
                <a:ea typeface="Inter Medium" pitchFamily="34" charset="-122"/>
                <a:cs typeface="Inter Medium" pitchFamily="34" charset="-120"/>
              </a:rPr>
              <a:t> </a:t>
            </a:r>
            <a:r>
              <a:rPr lang="en-US" sz="1700" dirty="0" err="1">
                <a:solidFill>
                  <a:srgbClr val="464646"/>
                </a:solidFill>
                <a:latin typeface="Inter Medium" pitchFamily="34" charset="0"/>
                <a:ea typeface="Inter Medium" pitchFamily="34" charset="-122"/>
                <a:cs typeface="Inter Medium" pitchFamily="34" charset="-120"/>
              </a:rPr>
              <a:t>thuộc</a:t>
            </a:r>
            <a:r>
              <a:rPr lang="en-US" sz="1700" dirty="0">
                <a:solidFill>
                  <a:srgbClr val="464646"/>
                </a:solidFill>
                <a:latin typeface="Inter Medium" pitchFamily="34" charset="0"/>
                <a:ea typeface="Inter Medium" pitchFamily="34" charset="-122"/>
                <a:cs typeface="Inter Medium" pitchFamily="34" charset="-120"/>
              </a:rPr>
              <a:t> </a:t>
            </a:r>
            <a:r>
              <a:rPr lang="en-US" sz="1700" dirty="0" err="1">
                <a:solidFill>
                  <a:srgbClr val="464646"/>
                </a:solidFill>
                <a:latin typeface="Inter Medium" pitchFamily="34" charset="0"/>
                <a:ea typeface="Inter Medium" pitchFamily="34" charset="-122"/>
                <a:cs typeface="Inter Medium" pitchFamily="34" charset="-120"/>
              </a:rPr>
              <a:t>tỉnh</a:t>
            </a:r>
            <a:r>
              <a:rPr lang="en-US" sz="1700" dirty="0">
                <a:solidFill>
                  <a:srgbClr val="464646"/>
                </a:solidFill>
                <a:latin typeface="Inter Medium" pitchFamily="34" charset="0"/>
                <a:ea typeface="Inter Medium" pitchFamily="34" charset="-122"/>
                <a:cs typeface="Inter Medium" pitchFamily="34" charset="-120"/>
              </a:rPr>
              <a:t> </a:t>
            </a:r>
            <a:r>
              <a:rPr lang="en-US" sz="1700" dirty="0" err="1">
                <a:solidFill>
                  <a:srgbClr val="464646"/>
                </a:solidFill>
                <a:latin typeface="Inter Medium" pitchFamily="34" charset="0"/>
                <a:ea typeface="Inter Medium" pitchFamily="34" charset="-122"/>
                <a:cs typeface="Inter Medium" pitchFamily="34" charset="-120"/>
              </a:rPr>
              <a:t>ninh</a:t>
            </a:r>
            <a:r>
              <a:rPr lang="en-US" sz="1700" dirty="0">
                <a:solidFill>
                  <a:srgbClr val="464646"/>
                </a:solidFill>
                <a:latin typeface="Inter Medium" pitchFamily="34" charset="0"/>
                <a:ea typeface="Inter Medium" pitchFamily="34" charset="-122"/>
                <a:cs typeface="Inter Medium" pitchFamily="34" charset="-120"/>
              </a:rPr>
              <a:t> </a:t>
            </a:r>
            <a:r>
              <a:rPr lang="en-US" sz="1700" dirty="0" err="1">
                <a:solidFill>
                  <a:srgbClr val="464646"/>
                </a:solidFill>
                <a:latin typeface="Inter Medium" pitchFamily="34" charset="0"/>
                <a:ea typeface="Inter Medium" pitchFamily="34" charset="-122"/>
                <a:cs typeface="Inter Medium" pitchFamily="34" charset="-120"/>
              </a:rPr>
              <a:t>bình</a:t>
            </a:r>
            <a:r>
              <a:rPr lang="en-US" sz="1700" dirty="0">
                <a:solidFill>
                  <a:srgbClr val="464646"/>
                </a:solidFill>
                <a:latin typeface="Inter Medium" pitchFamily="34" charset="0"/>
                <a:ea typeface="Inter Medium" pitchFamily="34" charset="-122"/>
                <a:cs typeface="Inter Medium" pitchFamily="34" charset="-120"/>
              </a:rPr>
              <a:t> </a:t>
            </a:r>
            <a:r>
              <a:rPr lang="en-US" sz="1700" dirty="0" err="1">
                <a:solidFill>
                  <a:srgbClr val="464646"/>
                </a:solidFill>
                <a:latin typeface="Inter Medium" pitchFamily="34" charset="0"/>
                <a:ea typeface="Inter Medium" pitchFamily="34" charset="-122"/>
                <a:cs typeface="Inter Medium" pitchFamily="34" charset="-120"/>
              </a:rPr>
              <a:t>sau</a:t>
            </a:r>
            <a:r>
              <a:rPr lang="en-US" sz="1700" dirty="0">
                <a:solidFill>
                  <a:srgbClr val="464646"/>
                </a:solidFill>
                <a:latin typeface="Inter Medium" pitchFamily="34" charset="0"/>
                <a:ea typeface="Inter Medium" pitchFamily="34" charset="-122"/>
                <a:cs typeface="Inter Medium" pitchFamily="34" charset="-120"/>
              </a:rPr>
              <a:t> </a:t>
            </a:r>
            <a:r>
              <a:rPr lang="en-US" sz="1700" dirty="0" err="1">
                <a:solidFill>
                  <a:srgbClr val="464646"/>
                </a:solidFill>
                <a:latin typeface="Inter Medium" pitchFamily="34" charset="0"/>
                <a:ea typeface="Inter Medium" pitchFamily="34" charset="-122"/>
                <a:cs typeface="Inter Medium" pitchFamily="34" charset="-120"/>
              </a:rPr>
              <a:t>sắp</a:t>
            </a:r>
            <a:r>
              <a:rPr lang="en-US" sz="1700" dirty="0">
                <a:solidFill>
                  <a:srgbClr val="464646"/>
                </a:solidFill>
                <a:latin typeface="Inter Medium" pitchFamily="34" charset="0"/>
                <a:ea typeface="Inter Medium" pitchFamily="34" charset="-122"/>
                <a:cs typeface="Inter Medium" pitchFamily="34" charset="-120"/>
              </a:rPr>
              <a:t> </a:t>
            </a:r>
            <a:r>
              <a:rPr lang="en-US" sz="1700" dirty="0" err="1">
                <a:solidFill>
                  <a:srgbClr val="464646"/>
                </a:solidFill>
                <a:latin typeface="Inter Medium" pitchFamily="34" charset="0"/>
                <a:ea typeface="Inter Medium" pitchFamily="34" charset="-122"/>
                <a:cs typeface="Inter Medium" pitchFamily="34" charset="-120"/>
              </a:rPr>
              <a:t>xếp</a:t>
            </a:r>
            <a:r>
              <a:rPr lang="en-US" sz="1700" dirty="0">
                <a:solidFill>
                  <a:srgbClr val="464646"/>
                </a:solidFill>
                <a:latin typeface="Inter Medium" pitchFamily="34" charset="0"/>
                <a:ea typeface="Inter Medium" pitchFamily="34" charset="-122"/>
                <a:cs typeface="Inter Medium" pitchFamily="34" charset="-120"/>
              </a:rPr>
              <a:t> </a:t>
            </a:r>
            <a:r>
              <a:rPr lang="en-US" sz="1700" dirty="0" err="1">
                <a:solidFill>
                  <a:srgbClr val="464646"/>
                </a:solidFill>
                <a:latin typeface="Inter Medium" pitchFamily="34" charset="0"/>
                <a:ea typeface="Inter Medium" pitchFamily="34" charset="-122"/>
                <a:cs typeface="Inter Medium" pitchFamily="34" charset="-120"/>
              </a:rPr>
              <a:t>đơn</a:t>
            </a:r>
            <a:r>
              <a:rPr lang="en-US" sz="1700" dirty="0">
                <a:solidFill>
                  <a:srgbClr val="464646"/>
                </a:solidFill>
                <a:latin typeface="Inter Medium" pitchFamily="34" charset="0"/>
                <a:ea typeface="Inter Medium" pitchFamily="34" charset="-122"/>
                <a:cs typeface="Inter Medium" pitchFamily="34" charset="-120"/>
              </a:rPr>
              <a:t> </a:t>
            </a:r>
            <a:r>
              <a:rPr lang="en-US" sz="1700" dirty="0" err="1">
                <a:solidFill>
                  <a:srgbClr val="464646"/>
                </a:solidFill>
                <a:latin typeface="Inter Medium" pitchFamily="34" charset="0"/>
                <a:ea typeface="Inter Medium" pitchFamily="34" charset="-122"/>
                <a:cs typeface="Inter Medium" pitchFamily="34" charset="-120"/>
              </a:rPr>
              <a:t>vị</a:t>
            </a:r>
            <a:r>
              <a:rPr lang="en-US" sz="1700" dirty="0">
                <a:solidFill>
                  <a:srgbClr val="464646"/>
                </a:solidFill>
                <a:latin typeface="Inter Medium" pitchFamily="34" charset="0"/>
                <a:ea typeface="Inter Medium" pitchFamily="34" charset="-122"/>
                <a:cs typeface="Inter Medium" pitchFamily="34" charset="-120"/>
              </a:rPr>
              <a:t> </a:t>
            </a:r>
            <a:r>
              <a:rPr lang="en-US" sz="1700" dirty="0" err="1">
                <a:solidFill>
                  <a:srgbClr val="464646"/>
                </a:solidFill>
                <a:latin typeface="Inter Medium" pitchFamily="34" charset="0"/>
                <a:ea typeface="Inter Medium" pitchFamily="34" charset="-122"/>
                <a:cs typeface="Inter Medium" pitchFamily="34" charset="-120"/>
              </a:rPr>
              <a:t>hành</a:t>
            </a:r>
            <a:r>
              <a:rPr lang="en-US" sz="1700" dirty="0">
                <a:solidFill>
                  <a:srgbClr val="464646"/>
                </a:solidFill>
                <a:latin typeface="Inter Medium" pitchFamily="34" charset="0"/>
                <a:ea typeface="Inter Medium" pitchFamily="34" charset="-122"/>
                <a:cs typeface="Inter Medium" pitchFamily="34" charset="-120"/>
              </a:rPr>
              <a:t> </a:t>
            </a:r>
            <a:r>
              <a:rPr lang="en-US" sz="1700" dirty="0" err="1">
                <a:solidFill>
                  <a:srgbClr val="464646"/>
                </a:solidFill>
                <a:latin typeface="Inter Medium" pitchFamily="34" charset="0"/>
                <a:ea typeface="Inter Medium" pitchFamily="34" charset="-122"/>
                <a:cs typeface="Inter Medium" pitchFamily="34" charset="-120"/>
              </a:rPr>
              <a:t>chính</a:t>
            </a:r>
            <a:r>
              <a:rPr lang="en-US" sz="1700" dirty="0">
                <a:solidFill>
                  <a:srgbClr val="464646"/>
                </a:solidFill>
                <a:latin typeface="Inter Medium" pitchFamily="34" charset="0"/>
                <a:ea typeface="Inter Medium" pitchFamily="34" charset="-122"/>
                <a:cs typeface="Inter Medium" pitchFamily="34" charset="-120"/>
              </a:rPr>
              <a:t>.</a:t>
            </a:r>
            <a:endParaRPr lang="en-US" sz="1700" dirty="0"/>
          </a:p>
        </p:txBody>
      </p:sp>
      <p:sp>
        <p:nvSpPr>
          <p:cNvPr id="21" name="Shape 16"/>
          <p:cNvSpPr/>
          <p:nvPr/>
        </p:nvSpPr>
        <p:spPr>
          <a:xfrm>
            <a:off x="7421523" y="5279946"/>
            <a:ext cx="6439853" cy="2308622"/>
          </a:xfrm>
          <a:prstGeom prst="roundRect">
            <a:avLst>
              <a:gd name="adj" fmla="val 6337"/>
            </a:avLst>
          </a:prstGeom>
          <a:solidFill>
            <a:srgbClr val="FFFFFF"/>
          </a:solidFill>
          <a:ln/>
        </p:spPr>
        <p:txBody>
          <a:bodyPr/>
          <a:lstStyle/>
          <a:p>
            <a:endParaRPr lang="en-GB"/>
          </a:p>
        </p:txBody>
      </p:sp>
      <p:sp>
        <p:nvSpPr>
          <p:cNvPr id="22" name="Shape 17"/>
          <p:cNvSpPr/>
          <p:nvPr/>
        </p:nvSpPr>
        <p:spPr>
          <a:xfrm>
            <a:off x="7421523" y="5249466"/>
            <a:ext cx="6439853" cy="121920"/>
          </a:xfrm>
          <a:prstGeom prst="roundRect">
            <a:avLst>
              <a:gd name="adj" fmla="val 27035"/>
            </a:avLst>
          </a:prstGeom>
          <a:solidFill>
            <a:srgbClr val="1C9770"/>
          </a:solidFill>
          <a:ln/>
        </p:spPr>
        <p:txBody>
          <a:bodyPr/>
          <a:lstStyle/>
          <a:p>
            <a:endParaRPr lang="en-GB"/>
          </a:p>
        </p:txBody>
      </p:sp>
      <p:sp>
        <p:nvSpPr>
          <p:cNvPr id="23" name="Shape 18"/>
          <p:cNvSpPr/>
          <p:nvPr/>
        </p:nvSpPr>
        <p:spPr>
          <a:xfrm>
            <a:off x="10311884" y="4950381"/>
            <a:ext cx="659130" cy="659130"/>
          </a:xfrm>
          <a:prstGeom prst="roundRect">
            <a:avLst>
              <a:gd name="adj" fmla="val 138728"/>
            </a:avLst>
          </a:prstGeom>
          <a:solidFill>
            <a:srgbClr val="1C9770"/>
          </a:solidFill>
          <a:ln/>
        </p:spPr>
        <p:txBody>
          <a:bodyPr/>
          <a:lstStyle/>
          <a:p>
            <a:endParaRPr lang="en-GB"/>
          </a:p>
        </p:txBody>
      </p:sp>
      <p:sp>
        <p:nvSpPr>
          <p:cNvPr id="25" name="Text 19"/>
          <p:cNvSpPr/>
          <p:nvPr/>
        </p:nvSpPr>
        <p:spPr>
          <a:xfrm>
            <a:off x="7671673" y="5829181"/>
            <a:ext cx="2746653" cy="343257"/>
          </a:xfrm>
          <a:prstGeom prst="rect">
            <a:avLst/>
          </a:prstGeom>
          <a:noFill/>
          <a:ln/>
        </p:spPr>
        <p:txBody>
          <a:bodyPr wrap="none" lIns="0" tIns="0" rIns="0" bIns="0" rtlCol="0" anchor="t"/>
          <a:lstStyle/>
          <a:p>
            <a:pPr marL="0" indent="0" algn="l">
              <a:lnSpc>
                <a:spcPts val="2700"/>
              </a:lnSpc>
              <a:buNone/>
            </a:pPr>
            <a:r>
              <a:rPr lang="en-US" sz="2150" b="1">
                <a:solidFill>
                  <a:srgbClr val="464646"/>
                </a:solidFill>
                <a:latin typeface="Inter Bold" pitchFamily="34" charset="0"/>
                <a:ea typeface="Inter Bold" pitchFamily="34" charset="-122"/>
                <a:cs typeface="Inter Bold" pitchFamily="34" charset="-120"/>
              </a:rPr>
              <a:t>Ứng dụng</a:t>
            </a:r>
            <a:endParaRPr lang="en-US" sz="2150"/>
          </a:p>
        </p:txBody>
      </p:sp>
      <p:sp>
        <p:nvSpPr>
          <p:cNvPr id="26" name="Text 20"/>
          <p:cNvSpPr/>
          <p:nvPr/>
        </p:nvSpPr>
        <p:spPr>
          <a:xfrm>
            <a:off x="7671673" y="6300073"/>
            <a:ext cx="5939552" cy="1038344"/>
          </a:xfrm>
          <a:prstGeom prst="rect">
            <a:avLst/>
          </a:prstGeom>
          <a:noFill/>
          <a:ln/>
        </p:spPr>
        <p:txBody>
          <a:bodyPr wrap="square" lIns="0" tIns="0" rIns="0" bIns="0" rtlCol="0" anchor="t"/>
          <a:lstStyle/>
          <a:p>
            <a:pPr marL="0" indent="0" algn="just">
              <a:lnSpc>
                <a:spcPts val="2700"/>
              </a:lnSpc>
              <a:buNone/>
            </a:pPr>
            <a:r>
              <a:rPr lang="en-US" sz="1700" dirty="0" err="1">
                <a:solidFill>
                  <a:srgbClr val="464646"/>
                </a:solidFill>
                <a:latin typeface="Inter Medium" pitchFamily="34" charset="0"/>
                <a:ea typeface="Inter Medium" pitchFamily="34" charset="-122"/>
                <a:cs typeface="Inter Medium" pitchFamily="34" charset="-120"/>
              </a:rPr>
              <a:t>Số</a:t>
            </a:r>
            <a:r>
              <a:rPr lang="en-US" sz="1700" dirty="0">
                <a:solidFill>
                  <a:srgbClr val="464646"/>
                </a:solidFill>
                <a:latin typeface="Inter Medium" pitchFamily="34" charset="0"/>
                <a:ea typeface="Inter Medium" pitchFamily="34" charset="-122"/>
                <a:cs typeface="Inter Medium" pitchFamily="34" charset="-120"/>
              </a:rPr>
              <a:t> </a:t>
            </a:r>
            <a:r>
              <a:rPr lang="en-US" sz="1700" dirty="0" err="1">
                <a:solidFill>
                  <a:srgbClr val="464646"/>
                </a:solidFill>
                <a:latin typeface="Inter Medium" pitchFamily="34" charset="0"/>
                <a:ea typeface="Inter Medium" pitchFamily="34" charset="-122"/>
                <a:cs typeface="Inter Medium" pitchFamily="34" charset="-120"/>
              </a:rPr>
              <a:t>hóa</a:t>
            </a:r>
            <a:r>
              <a:rPr lang="en-US" sz="1700" dirty="0">
                <a:solidFill>
                  <a:srgbClr val="464646"/>
                </a:solidFill>
                <a:latin typeface="Inter Medium" pitchFamily="34" charset="0"/>
                <a:ea typeface="Inter Medium" pitchFamily="34" charset="-122"/>
                <a:cs typeface="Inter Medium" pitchFamily="34" charset="-120"/>
              </a:rPr>
              <a:t> </a:t>
            </a:r>
            <a:r>
              <a:rPr lang="en-US" sz="1700" dirty="0" err="1">
                <a:solidFill>
                  <a:srgbClr val="464646"/>
                </a:solidFill>
                <a:latin typeface="Inter Medium" pitchFamily="34" charset="0"/>
                <a:ea typeface="Inter Medium" pitchFamily="34" charset="-122"/>
                <a:cs typeface="Inter Medium" pitchFamily="34" charset="-120"/>
              </a:rPr>
              <a:t>và</a:t>
            </a:r>
            <a:r>
              <a:rPr lang="en-US" sz="1700" dirty="0">
                <a:solidFill>
                  <a:srgbClr val="464646"/>
                </a:solidFill>
                <a:latin typeface="Inter Medium" pitchFamily="34" charset="0"/>
                <a:ea typeface="Inter Medium" pitchFamily="34" charset="-122"/>
                <a:cs typeface="Inter Medium" pitchFamily="34" charset="-120"/>
              </a:rPr>
              <a:t> </a:t>
            </a:r>
            <a:r>
              <a:rPr lang="en-US" sz="1700" dirty="0" err="1">
                <a:solidFill>
                  <a:srgbClr val="464646"/>
                </a:solidFill>
                <a:latin typeface="Inter Medium" pitchFamily="34" charset="0"/>
                <a:ea typeface="Inter Medium" pitchFamily="34" charset="-122"/>
                <a:cs typeface="Inter Medium" pitchFamily="34" charset="-120"/>
              </a:rPr>
              <a:t>trực</a:t>
            </a:r>
            <a:r>
              <a:rPr lang="en-US" sz="1700" dirty="0">
                <a:solidFill>
                  <a:srgbClr val="464646"/>
                </a:solidFill>
                <a:latin typeface="Inter Medium" pitchFamily="34" charset="0"/>
                <a:ea typeface="Inter Medium" pitchFamily="34" charset="-122"/>
                <a:cs typeface="Inter Medium" pitchFamily="34" charset="-120"/>
              </a:rPr>
              <a:t> </a:t>
            </a:r>
            <a:r>
              <a:rPr lang="en-US" sz="1700" dirty="0" err="1">
                <a:solidFill>
                  <a:srgbClr val="464646"/>
                </a:solidFill>
                <a:latin typeface="Inter Medium" pitchFamily="34" charset="0"/>
                <a:ea typeface="Inter Medium" pitchFamily="34" charset="-122"/>
                <a:cs typeface="Inter Medium" pitchFamily="34" charset="-120"/>
              </a:rPr>
              <a:t>quan</a:t>
            </a:r>
            <a:r>
              <a:rPr lang="en-US" sz="1700" dirty="0">
                <a:solidFill>
                  <a:srgbClr val="464646"/>
                </a:solidFill>
                <a:latin typeface="Inter Medium" pitchFamily="34" charset="0"/>
                <a:ea typeface="Inter Medium" pitchFamily="34" charset="-122"/>
                <a:cs typeface="Inter Medium" pitchFamily="34" charset="-120"/>
              </a:rPr>
              <a:t> </a:t>
            </a:r>
            <a:r>
              <a:rPr lang="en-US" sz="1700" dirty="0" err="1">
                <a:solidFill>
                  <a:srgbClr val="464646"/>
                </a:solidFill>
                <a:latin typeface="Inter Medium" pitchFamily="34" charset="0"/>
                <a:ea typeface="Inter Medium" pitchFamily="34" charset="-122"/>
                <a:cs typeface="Inter Medium" pitchFamily="34" charset="-120"/>
              </a:rPr>
              <a:t>hóa</a:t>
            </a:r>
            <a:r>
              <a:rPr lang="en-US" sz="1700" dirty="0">
                <a:solidFill>
                  <a:srgbClr val="464646"/>
                </a:solidFill>
                <a:latin typeface="Inter Medium" pitchFamily="34" charset="0"/>
                <a:ea typeface="Inter Medium" pitchFamily="34" charset="-122"/>
                <a:cs typeface="Inter Medium" pitchFamily="34" charset="-120"/>
              </a:rPr>
              <a:t> </a:t>
            </a:r>
            <a:r>
              <a:rPr lang="en-US" sz="1700" dirty="0" err="1">
                <a:solidFill>
                  <a:srgbClr val="464646"/>
                </a:solidFill>
                <a:latin typeface="Inter Medium" pitchFamily="34" charset="0"/>
                <a:ea typeface="Inter Medium" pitchFamily="34" charset="-122"/>
                <a:cs typeface="Inter Medium" pitchFamily="34" charset="-120"/>
              </a:rPr>
              <a:t>dữ</a:t>
            </a:r>
            <a:r>
              <a:rPr lang="en-US" sz="1700" dirty="0">
                <a:solidFill>
                  <a:srgbClr val="464646"/>
                </a:solidFill>
                <a:latin typeface="Inter Medium" pitchFamily="34" charset="0"/>
                <a:ea typeface="Inter Medium" pitchFamily="34" charset="-122"/>
                <a:cs typeface="Inter Medium" pitchFamily="34" charset="-120"/>
              </a:rPr>
              <a:t> </a:t>
            </a:r>
            <a:r>
              <a:rPr lang="en-US" sz="1700" dirty="0" err="1">
                <a:solidFill>
                  <a:srgbClr val="464646"/>
                </a:solidFill>
                <a:latin typeface="Inter Medium" pitchFamily="34" charset="0"/>
                <a:ea typeface="Inter Medium" pitchFamily="34" charset="-122"/>
                <a:cs typeface="Inter Medium" pitchFamily="34" charset="-120"/>
              </a:rPr>
              <a:t>liệu</a:t>
            </a:r>
            <a:r>
              <a:rPr lang="en-US" sz="1700" dirty="0">
                <a:solidFill>
                  <a:srgbClr val="464646"/>
                </a:solidFill>
                <a:latin typeface="Inter Medium" pitchFamily="34" charset="0"/>
                <a:ea typeface="Inter Medium" pitchFamily="34" charset="-122"/>
                <a:cs typeface="Inter Medium" pitchFamily="34" charset="-120"/>
              </a:rPr>
              <a:t> </a:t>
            </a:r>
            <a:r>
              <a:rPr lang="en-US" sz="1700" dirty="0" err="1">
                <a:solidFill>
                  <a:srgbClr val="464646"/>
                </a:solidFill>
                <a:latin typeface="Inter Medium" pitchFamily="34" charset="0"/>
                <a:ea typeface="Inter Medium" pitchFamily="34" charset="-122"/>
                <a:cs typeface="Inter Medium" pitchFamily="34" charset="-120"/>
              </a:rPr>
              <a:t>trên</a:t>
            </a:r>
            <a:r>
              <a:rPr lang="en-US" sz="1700" dirty="0">
                <a:solidFill>
                  <a:srgbClr val="464646"/>
                </a:solidFill>
                <a:latin typeface="Inter Medium" pitchFamily="34" charset="0"/>
                <a:ea typeface="Inter Medium" pitchFamily="34" charset="-122"/>
                <a:cs typeface="Inter Medium" pitchFamily="34" charset="-120"/>
              </a:rPr>
              <a:t> </a:t>
            </a:r>
            <a:r>
              <a:rPr lang="en-US" sz="1700" dirty="0" err="1">
                <a:solidFill>
                  <a:srgbClr val="464646"/>
                </a:solidFill>
                <a:latin typeface="Inter Medium" pitchFamily="34" charset="0"/>
                <a:ea typeface="Inter Medium" pitchFamily="34" charset="-122"/>
                <a:cs typeface="Inter Medium" pitchFamily="34" charset="-120"/>
              </a:rPr>
              <a:t>nền</a:t>
            </a:r>
            <a:r>
              <a:rPr lang="en-US" sz="1700" dirty="0">
                <a:solidFill>
                  <a:srgbClr val="464646"/>
                </a:solidFill>
                <a:latin typeface="Inter Medium" pitchFamily="34" charset="0"/>
                <a:ea typeface="Inter Medium" pitchFamily="34" charset="-122"/>
                <a:cs typeface="Inter Medium" pitchFamily="34" charset="-120"/>
              </a:rPr>
              <a:t> </a:t>
            </a:r>
            <a:r>
              <a:rPr lang="en-US" sz="1700" dirty="0" err="1">
                <a:solidFill>
                  <a:srgbClr val="464646"/>
                </a:solidFill>
                <a:latin typeface="Inter Medium" pitchFamily="34" charset="0"/>
                <a:ea typeface="Inter Medium" pitchFamily="34" charset="-122"/>
                <a:cs typeface="Inter Medium" pitchFamily="34" charset="-120"/>
              </a:rPr>
              <a:t>bản</a:t>
            </a:r>
            <a:r>
              <a:rPr lang="en-US" sz="1700" dirty="0">
                <a:solidFill>
                  <a:srgbClr val="464646"/>
                </a:solidFill>
                <a:latin typeface="Inter Medium" pitchFamily="34" charset="0"/>
                <a:ea typeface="Inter Medium" pitchFamily="34" charset="-122"/>
                <a:cs typeface="Inter Medium" pitchFamily="34" charset="-120"/>
              </a:rPr>
              <a:t> </a:t>
            </a:r>
            <a:r>
              <a:rPr lang="en-US" sz="1700" dirty="0" err="1">
                <a:solidFill>
                  <a:srgbClr val="464646"/>
                </a:solidFill>
                <a:latin typeface="Inter Medium" pitchFamily="34" charset="0"/>
                <a:ea typeface="Inter Medium" pitchFamily="34" charset="-122"/>
                <a:cs typeface="Inter Medium" pitchFamily="34" charset="-120"/>
              </a:rPr>
              <a:t>đồ</a:t>
            </a:r>
            <a:r>
              <a:rPr lang="en-US" sz="1700" dirty="0">
                <a:solidFill>
                  <a:srgbClr val="464646"/>
                </a:solidFill>
                <a:latin typeface="Inter Medium" pitchFamily="34" charset="0"/>
                <a:ea typeface="Inter Medium" pitchFamily="34" charset="-122"/>
                <a:cs typeface="Inter Medium" pitchFamily="34" charset="-120"/>
              </a:rPr>
              <a:t> </a:t>
            </a:r>
            <a:r>
              <a:rPr lang="en-US" sz="1700" dirty="0" err="1">
                <a:solidFill>
                  <a:srgbClr val="464646"/>
                </a:solidFill>
                <a:latin typeface="Inter Medium" pitchFamily="34" charset="0"/>
                <a:ea typeface="Inter Medium" pitchFamily="34" charset="-122"/>
                <a:cs typeface="Inter Medium" pitchFamily="34" charset="-120"/>
              </a:rPr>
              <a:t>số</a:t>
            </a:r>
            <a:r>
              <a:rPr lang="en-US" sz="1700" dirty="0">
                <a:solidFill>
                  <a:srgbClr val="464646"/>
                </a:solidFill>
                <a:latin typeface="Inter Medium" pitchFamily="34" charset="0"/>
                <a:ea typeface="Inter Medium" pitchFamily="34" charset="-122"/>
                <a:cs typeface="Inter Medium" pitchFamily="34" charset="-120"/>
              </a:rPr>
              <a:t> </a:t>
            </a:r>
            <a:r>
              <a:rPr lang="en-US" sz="1700" dirty="0" err="1">
                <a:solidFill>
                  <a:srgbClr val="464646"/>
                </a:solidFill>
                <a:latin typeface="Inter Medium" pitchFamily="34" charset="0"/>
                <a:ea typeface="Inter Medium" pitchFamily="34" charset="-122"/>
                <a:cs typeface="Inter Medium" pitchFamily="34" charset="-120"/>
              </a:rPr>
              <a:t>cho</a:t>
            </a:r>
            <a:r>
              <a:rPr lang="en-US" sz="1700" dirty="0">
                <a:solidFill>
                  <a:srgbClr val="464646"/>
                </a:solidFill>
                <a:latin typeface="Inter Medium" pitchFamily="34" charset="0"/>
                <a:ea typeface="Inter Medium" pitchFamily="34" charset="-122"/>
                <a:cs typeface="Inter Medium" pitchFamily="34" charset="-120"/>
              </a:rPr>
              <a:t> </a:t>
            </a:r>
            <a:r>
              <a:rPr lang="en-US" sz="1700" dirty="0" err="1">
                <a:solidFill>
                  <a:srgbClr val="464646"/>
                </a:solidFill>
                <a:latin typeface="Inter Medium" pitchFamily="34" charset="0"/>
                <a:ea typeface="Inter Medium" pitchFamily="34" charset="-122"/>
                <a:cs typeface="Inter Medium" pitchFamily="34" charset="-120"/>
              </a:rPr>
              <a:t>phép</a:t>
            </a:r>
            <a:r>
              <a:rPr lang="en-US" sz="1700" dirty="0">
                <a:solidFill>
                  <a:srgbClr val="464646"/>
                </a:solidFill>
                <a:latin typeface="Inter Medium" pitchFamily="34" charset="0"/>
                <a:ea typeface="Inter Medium" pitchFamily="34" charset="-122"/>
                <a:cs typeface="Inter Medium" pitchFamily="34" charset="-120"/>
              </a:rPr>
              <a:t> </a:t>
            </a:r>
            <a:r>
              <a:rPr lang="en-US" sz="1700" dirty="0" err="1">
                <a:solidFill>
                  <a:srgbClr val="464646"/>
                </a:solidFill>
                <a:latin typeface="Inter Medium" pitchFamily="34" charset="0"/>
                <a:ea typeface="Inter Medium" pitchFamily="34" charset="-122"/>
                <a:cs typeface="Inter Medium" pitchFamily="34" charset="-120"/>
              </a:rPr>
              <a:t>tra</a:t>
            </a:r>
            <a:r>
              <a:rPr lang="en-US" sz="1700" dirty="0">
                <a:solidFill>
                  <a:srgbClr val="464646"/>
                </a:solidFill>
                <a:latin typeface="Inter Medium" pitchFamily="34" charset="0"/>
                <a:ea typeface="Inter Medium" pitchFamily="34" charset="-122"/>
                <a:cs typeface="Inter Medium" pitchFamily="34" charset="-120"/>
              </a:rPr>
              <a:t> </a:t>
            </a:r>
            <a:r>
              <a:rPr lang="en-US" sz="1700" dirty="0" err="1">
                <a:solidFill>
                  <a:srgbClr val="464646"/>
                </a:solidFill>
                <a:latin typeface="Inter Medium" pitchFamily="34" charset="0"/>
                <a:ea typeface="Inter Medium" pitchFamily="34" charset="-122"/>
                <a:cs typeface="Inter Medium" pitchFamily="34" charset="-120"/>
              </a:rPr>
              <a:t>cứu</a:t>
            </a:r>
            <a:r>
              <a:rPr lang="en-US" sz="1700" dirty="0">
                <a:solidFill>
                  <a:srgbClr val="464646"/>
                </a:solidFill>
                <a:latin typeface="Inter Medium" pitchFamily="34" charset="0"/>
                <a:ea typeface="Inter Medium" pitchFamily="34" charset="-122"/>
                <a:cs typeface="Inter Medium" pitchFamily="34" charset="-120"/>
              </a:rPr>
              <a:t> </a:t>
            </a:r>
            <a:r>
              <a:rPr lang="en-US" sz="1700" dirty="0" err="1">
                <a:solidFill>
                  <a:srgbClr val="464646"/>
                </a:solidFill>
                <a:latin typeface="Inter Medium" pitchFamily="34" charset="0"/>
                <a:ea typeface="Inter Medium" pitchFamily="34" charset="-122"/>
                <a:cs typeface="Inter Medium" pitchFamily="34" charset="-120"/>
              </a:rPr>
              <a:t>thông</a:t>
            </a:r>
            <a:r>
              <a:rPr lang="en-US" sz="1700" dirty="0">
                <a:solidFill>
                  <a:srgbClr val="464646"/>
                </a:solidFill>
                <a:latin typeface="Inter Medium" pitchFamily="34" charset="0"/>
                <a:ea typeface="Inter Medium" pitchFamily="34" charset="-122"/>
                <a:cs typeface="Inter Medium" pitchFamily="34" charset="-120"/>
              </a:rPr>
              <a:t> tin, </a:t>
            </a:r>
            <a:r>
              <a:rPr lang="en-US" sz="1700" dirty="0" err="1">
                <a:solidFill>
                  <a:srgbClr val="464646"/>
                </a:solidFill>
                <a:latin typeface="Inter Medium" pitchFamily="34" charset="0"/>
                <a:ea typeface="Inter Medium" pitchFamily="34" charset="-122"/>
                <a:cs typeface="Inter Medium" pitchFamily="34" charset="-120"/>
              </a:rPr>
              <a:t>quản</a:t>
            </a:r>
            <a:r>
              <a:rPr lang="en-US" sz="1700" dirty="0">
                <a:solidFill>
                  <a:srgbClr val="464646"/>
                </a:solidFill>
                <a:latin typeface="Inter Medium" pitchFamily="34" charset="0"/>
                <a:ea typeface="Inter Medium" pitchFamily="34" charset="-122"/>
                <a:cs typeface="Inter Medium" pitchFamily="34" charset="-120"/>
              </a:rPr>
              <a:t> </a:t>
            </a:r>
            <a:r>
              <a:rPr lang="en-US" sz="1700" dirty="0" err="1">
                <a:solidFill>
                  <a:srgbClr val="464646"/>
                </a:solidFill>
                <a:latin typeface="Inter Medium" pitchFamily="34" charset="0"/>
                <a:ea typeface="Inter Medium" pitchFamily="34" charset="-122"/>
                <a:cs typeface="Inter Medium" pitchFamily="34" charset="-120"/>
              </a:rPr>
              <a:t>lý</a:t>
            </a:r>
            <a:r>
              <a:rPr lang="en-US" sz="1700" dirty="0">
                <a:solidFill>
                  <a:srgbClr val="464646"/>
                </a:solidFill>
                <a:latin typeface="Inter Medium" pitchFamily="34" charset="0"/>
                <a:ea typeface="Inter Medium" pitchFamily="34" charset="-122"/>
                <a:cs typeface="Inter Medium" pitchFamily="34" charset="-120"/>
              </a:rPr>
              <a:t> </a:t>
            </a:r>
            <a:r>
              <a:rPr lang="en-US" sz="1700" dirty="0" err="1">
                <a:solidFill>
                  <a:srgbClr val="464646"/>
                </a:solidFill>
                <a:latin typeface="Inter Medium" pitchFamily="34" charset="0"/>
                <a:ea typeface="Inter Medium" pitchFamily="34" charset="-122"/>
                <a:cs typeface="Inter Medium" pitchFamily="34" charset="-120"/>
              </a:rPr>
              <a:t>dữ</a:t>
            </a:r>
            <a:r>
              <a:rPr lang="en-US" sz="1700" dirty="0">
                <a:solidFill>
                  <a:srgbClr val="464646"/>
                </a:solidFill>
                <a:latin typeface="Inter Medium" pitchFamily="34" charset="0"/>
                <a:ea typeface="Inter Medium" pitchFamily="34" charset="-122"/>
                <a:cs typeface="Inter Medium" pitchFamily="34" charset="-120"/>
              </a:rPr>
              <a:t> </a:t>
            </a:r>
            <a:r>
              <a:rPr lang="en-US" sz="1700" dirty="0" err="1">
                <a:solidFill>
                  <a:srgbClr val="464646"/>
                </a:solidFill>
                <a:latin typeface="Inter Medium" pitchFamily="34" charset="0"/>
                <a:ea typeface="Inter Medium" pitchFamily="34" charset="-122"/>
                <a:cs typeface="Inter Medium" pitchFamily="34" charset="-120"/>
              </a:rPr>
              <a:t>liệu</a:t>
            </a:r>
            <a:r>
              <a:rPr lang="en-US" sz="1700" dirty="0">
                <a:solidFill>
                  <a:srgbClr val="464646"/>
                </a:solidFill>
                <a:latin typeface="Inter Medium" pitchFamily="34" charset="0"/>
                <a:ea typeface="Inter Medium" pitchFamily="34" charset="-122"/>
                <a:cs typeface="Inter Medium" pitchFamily="34" charset="-120"/>
              </a:rPr>
              <a:t> </a:t>
            </a:r>
            <a:r>
              <a:rPr lang="en-US" sz="1700" dirty="0" err="1">
                <a:solidFill>
                  <a:srgbClr val="464646"/>
                </a:solidFill>
                <a:latin typeface="Inter Medium" pitchFamily="34" charset="0"/>
                <a:ea typeface="Inter Medium" pitchFamily="34" charset="-122"/>
                <a:cs typeface="Inter Medium" pitchFamily="34" charset="-120"/>
              </a:rPr>
              <a:t>thông</a:t>
            </a:r>
            <a:r>
              <a:rPr lang="en-US" sz="1700" dirty="0">
                <a:solidFill>
                  <a:srgbClr val="464646"/>
                </a:solidFill>
                <a:latin typeface="Inter Medium" pitchFamily="34" charset="0"/>
                <a:ea typeface="Inter Medium" pitchFamily="34" charset="-122"/>
                <a:cs typeface="Inter Medium" pitchFamily="34" charset="-120"/>
              </a:rPr>
              <a:t> tin </a:t>
            </a:r>
            <a:r>
              <a:rPr lang="en-US" sz="1700" dirty="0" err="1">
                <a:solidFill>
                  <a:srgbClr val="464646"/>
                </a:solidFill>
                <a:latin typeface="Inter Medium" pitchFamily="34" charset="0"/>
                <a:ea typeface="Inter Medium" pitchFamily="34" charset="-122"/>
                <a:cs typeface="Inter Medium" pitchFamily="34" charset="-120"/>
              </a:rPr>
              <a:t>hành</a:t>
            </a:r>
            <a:r>
              <a:rPr lang="en-US" sz="1700" dirty="0">
                <a:solidFill>
                  <a:srgbClr val="464646"/>
                </a:solidFill>
                <a:latin typeface="Inter Medium" pitchFamily="34" charset="0"/>
                <a:ea typeface="Inter Medium" pitchFamily="34" charset="-122"/>
                <a:cs typeface="Inter Medium" pitchFamily="34" charset="-120"/>
              </a:rPr>
              <a:t> </a:t>
            </a:r>
            <a:r>
              <a:rPr lang="en-US" sz="1700" dirty="0" err="1">
                <a:solidFill>
                  <a:srgbClr val="464646"/>
                </a:solidFill>
                <a:latin typeface="Inter Medium" pitchFamily="34" charset="0"/>
                <a:ea typeface="Inter Medium" pitchFamily="34" charset="-122"/>
                <a:cs typeface="Inter Medium" pitchFamily="34" charset="-120"/>
              </a:rPr>
              <a:t>chính</a:t>
            </a:r>
            <a:r>
              <a:rPr lang="en-US" sz="1700" dirty="0">
                <a:solidFill>
                  <a:srgbClr val="464646"/>
                </a:solidFill>
                <a:latin typeface="Inter Medium" pitchFamily="34" charset="0"/>
                <a:ea typeface="Inter Medium" pitchFamily="34" charset="-122"/>
                <a:cs typeface="Inter Medium" pitchFamily="34" charset="-120"/>
              </a:rPr>
              <a:t> (18 </a:t>
            </a:r>
            <a:r>
              <a:rPr lang="en-US" sz="1700" dirty="0" err="1">
                <a:solidFill>
                  <a:srgbClr val="464646"/>
                </a:solidFill>
                <a:latin typeface="Inter Medium" pitchFamily="34" charset="0"/>
                <a:ea typeface="Inter Medium" pitchFamily="34" charset="-122"/>
                <a:cs typeface="Inter Medium" pitchFamily="34" charset="-120"/>
              </a:rPr>
              <a:t>lớp</a:t>
            </a:r>
            <a:r>
              <a:rPr lang="en-US" sz="1700" dirty="0">
                <a:solidFill>
                  <a:srgbClr val="464646"/>
                </a:solidFill>
                <a:latin typeface="Inter Medium" pitchFamily="34" charset="0"/>
                <a:ea typeface="Inter Medium" pitchFamily="34" charset="-122"/>
                <a:cs typeface="Inter Medium" pitchFamily="34" charset="-120"/>
              </a:rPr>
              <a:t> </a:t>
            </a:r>
            <a:r>
              <a:rPr lang="en-US" sz="1700" dirty="0" err="1">
                <a:solidFill>
                  <a:srgbClr val="464646"/>
                </a:solidFill>
                <a:latin typeface="Inter Medium" pitchFamily="34" charset="0"/>
                <a:ea typeface="Inter Medium" pitchFamily="34" charset="-122"/>
                <a:cs typeface="Inter Medium" pitchFamily="34" charset="-120"/>
              </a:rPr>
              <a:t>dữ</a:t>
            </a:r>
            <a:r>
              <a:rPr lang="en-US" sz="1700" dirty="0">
                <a:solidFill>
                  <a:srgbClr val="464646"/>
                </a:solidFill>
                <a:latin typeface="Inter Medium" pitchFamily="34" charset="0"/>
                <a:ea typeface="Inter Medium" pitchFamily="34" charset="-122"/>
                <a:cs typeface="Inter Medium" pitchFamily="34" charset="-120"/>
              </a:rPr>
              <a:t> </a:t>
            </a:r>
            <a:r>
              <a:rPr lang="en-US" sz="1700" dirty="0" err="1">
                <a:solidFill>
                  <a:srgbClr val="464646"/>
                </a:solidFill>
                <a:latin typeface="Inter Medium" pitchFamily="34" charset="0"/>
                <a:ea typeface="Inter Medium" pitchFamily="34" charset="-122"/>
                <a:cs typeface="Inter Medium" pitchFamily="34" charset="-120"/>
              </a:rPr>
              <a:t>liệu</a:t>
            </a:r>
            <a:r>
              <a:rPr lang="en-US" sz="1700" dirty="0">
                <a:solidFill>
                  <a:srgbClr val="464646"/>
                </a:solidFill>
                <a:latin typeface="Inter Medium" pitchFamily="34" charset="0"/>
                <a:ea typeface="Inter Medium" pitchFamily="34" charset="-122"/>
                <a:cs typeface="Inter Medium" pitchFamily="34" charset="-120"/>
              </a:rPr>
              <a:t>) </a:t>
            </a:r>
            <a:r>
              <a:rPr lang="en-US" sz="1700" dirty="0" err="1">
                <a:solidFill>
                  <a:srgbClr val="464646"/>
                </a:solidFill>
                <a:latin typeface="Inter Medium" pitchFamily="34" charset="0"/>
                <a:ea typeface="Inter Medium" pitchFamily="34" charset="-122"/>
                <a:cs typeface="Inter Medium" pitchFamily="34" charset="-120"/>
              </a:rPr>
              <a:t>của</a:t>
            </a:r>
            <a:r>
              <a:rPr lang="en-US" sz="1700" dirty="0">
                <a:solidFill>
                  <a:srgbClr val="464646"/>
                </a:solidFill>
                <a:latin typeface="Inter Medium" pitchFamily="34" charset="0"/>
                <a:ea typeface="Inter Medium" pitchFamily="34" charset="-122"/>
                <a:cs typeface="Inter Medium" pitchFamily="34" charset="-120"/>
              </a:rPr>
              <a:t> 129 </a:t>
            </a:r>
            <a:r>
              <a:rPr lang="en-US" sz="1700" dirty="0" err="1">
                <a:solidFill>
                  <a:srgbClr val="464646"/>
                </a:solidFill>
                <a:latin typeface="Inter Medium" pitchFamily="34" charset="0"/>
                <a:ea typeface="Inter Medium" pitchFamily="34" charset="-122"/>
                <a:cs typeface="Inter Medium" pitchFamily="34" charset="-120"/>
              </a:rPr>
              <a:t>đơn</a:t>
            </a:r>
            <a:r>
              <a:rPr lang="en-US" sz="1700" dirty="0">
                <a:solidFill>
                  <a:srgbClr val="464646"/>
                </a:solidFill>
                <a:latin typeface="Inter Medium" pitchFamily="34" charset="0"/>
                <a:ea typeface="Inter Medium" pitchFamily="34" charset="-122"/>
                <a:cs typeface="Inter Medium" pitchFamily="34" charset="-120"/>
              </a:rPr>
              <a:t> </a:t>
            </a:r>
            <a:r>
              <a:rPr lang="en-US" sz="1700" dirty="0" err="1">
                <a:solidFill>
                  <a:srgbClr val="464646"/>
                </a:solidFill>
                <a:latin typeface="Inter Medium" pitchFamily="34" charset="0"/>
                <a:ea typeface="Inter Medium" pitchFamily="34" charset="-122"/>
                <a:cs typeface="Inter Medium" pitchFamily="34" charset="-120"/>
              </a:rPr>
              <a:t>vị</a:t>
            </a:r>
            <a:r>
              <a:rPr lang="en-US" sz="1700" dirty="0">
                <a:solidFill>
                  <a:srgbClr val="464646"/>
                </a:solidFill>
                <a:latin typeface="Inter Medium" pitchFamily="34" charset="0"/>
                <a:ea typeface="Inter Medium" pitchFamily="34" charset="-122"/>
                <a:cs typeface="Inter Medium" pitchFamily="34" charset="-120"/>
              </a:rPr>
              <a:t> </a:t>
            </a:r>
            <a:r>
              <a:rPr lang="en-US" sz="1700" dirty="0" err="1">
                <a:solidFill>
                  <a:srgbClr val="464646"/>
                </a:solidFill>
                <a:latin typeface="Inter Medium" pitchFamily="34" charset="0"/>
                <a:ea typeface="Inter Medium" pitchFamily="34" charset="-122"/>
                <a:cs typeface="Inter Medium" pitchFamily="34" charset="-120"/>
              </a:rPr>
              <a:t>hành</a:t>
            </a:r>
            <a:r>
              <a:rPr lang="en-US" sz="1700" dirty="0">
                <a:solidFill>
                  <a:srgbClr val="464646"/>
                </a:solidFill>
                <a:latin typeface="Inter Medium" pitchFamily="34" charset="0"/>
                <a:ea typeface="Inter Medium" pitchFamily="34" charset="-122"/>
                <a:cs typeface="Inter Medium" pitchFamily="34" charset="-120"/>
              </a:rPr>
              <a:t> </a:t>
            </a:r>
            <a:r>
              <a:rPr lang="en-US" sz="1700" dirty="0" err="1">
                <a:solidFill>
                  <a:srgbClr val="464646"/>
                </a:solidFill>
                <a:latin typeface="Inter Medium" pitchFamily="34" charset="0"/>
                <a:ea typeface="Inter Medium" pitchFamily="34" charset="-122"/>
                <a:cs typeface="Inter Medium" pitchFamily="34" charset="-120"/>
              </a:rPr>
              <a:t>chính</a:t>
            </a:r>
            <a:r>
              <a:rPr lang="en-US" sz="1700" dirty="0">
                <a:solidFill>
                  <a:srgbClr val="464646"/>
                </a:solidFill>
                <a:latin typeface="Inter Medium" pitchFamily="34" charset="0"/>
                <a:ea typeface="Inter Medium" pitchFamily="34" charset="-122"/>
                <a:cs typeface="Inter Medium" pitchFamily="34" charset="-120"/>
              </a:rPr>
              <a:t> </a:t>
            </a:r>
            <a:r>
              <a:rPr lang="en-US" sz="1700" dirty="0" err="1">
                <a:solidFill>
                  <a:srgbClr val="464646"/>
                </a:solidFill>
                <a:latin typeface="Inter Medium" pitchFamily="34" charset="0"/>
                <a:ea typeface="Inter Medium" pitchFamily="34" charset="-122"/>
                <a:cs typeface="Inter Medium" pitchFamily="34" charset="-120"/>
              </a:rPr>
              <a:t>cấp</a:t>
            </a:r>
            <a:r>
              <a:rPr lang="en-US" sz="1700" dirty="0">
                <a:solidFill>
                  <a:srgbClr val="464646"/>
                </a:solidFill>
                <a:latin typeface="Inter Medium" pitchFamily="34" charset="0"/>
                <a:ea typeface="Inter Medium" pitchFamily="34" charset="-122"/>
                <a:cs typeface="Inter Medium" pitchFamily="34" charset="-120"/>
              </a:rPr>
              <a:t> </a:t>
            </a:r>
            <a:r>
              <a:rPr lang="en-US" sz="1700" dirty="0" err="1">
                <a:solidFill>
                  <a:srgbClr val="464646"/>
                </a:solidFill>
                <a:latin typeface="Inter Medium" pitchFamily="34" charset="0"/>
                <a:ea typeface="Inter Medium" pitchFamily="34" charset="-122"/>
                <a:cs typeface="Inter Medium" pitchFamily="34" charset="-120"/>
              </a:rPr>
              <a:t>xã</a:t>
            </a:r>
            <a:r>
              <a:rPr lang="en-US" sz="1700" dirty="0">
                <a:solidFill>
                  <a:srgbClr val="464646"/>
                </a:solidFill>
                <a:latin typeface="Inter Medium" pitchFamily="34" charset="0"/>
                <a:ea typeface="Inter Medium" pitchFamily="34" charset="-122"/>
                <a:cs typeface="Inter Medium" pitchFamily="34" charset="-120"/>
              </a:rPr>
              <a:t>/</a:t>
            </a:r>
            <a:r>
              <a:rPr lang="en-US" sz="1700" dirty="0" err="1">
                <a:solidFill>
                  <a:srgbClr val="464646"/>
                </a:solidFill>
                <a:latin typeface="Inter Medium" pitchFamily="34" charset="0"/>
                <a:ea typeface="Inter Medium" pitchFamily="34" charset="-122"/>
                <a:cs typeface="Inter Medium" pitchFamily="34" charset="-120"/>
              </a:rPr>
              <a:t>phường</a:t>
            </a:r>
            <a:r>
              <a:rPr lang="en-US" sz="1700" dirty="0">
                <a:solidFill>
                  <a:srgbClr val="464646"/>
                </a:solidFill>
                <a:latin typeface="Inter Medium" pitchFamily="34" charset="0"/>
                <a:ea typeface="Inter Medium" pitchFamily="34" charset="-122"/>
                <a:cs typeface="Inter Medium" pitchFamily="34" charset="-120"/>
              </a:rPr>
              <a:t> </a:t>
            </a:r>
            <a:r>
              <a:rPr lang="en-US" sz="1700" dirty="0" err="1">
                <a:solidFill>
                  <a:srgbClr val="464646"/>
                </a:solidFill>
                <a:latin typeface="Inter Medium" pitchFamily="34" charset="0"/>
                <a:ea typeface="Inter Medium" pitchFamily="34" charset="-122"/>
                <a:cs typeface="Inter Medium" pitchFamily="34" charset="-120"/>
              </a:rPr>
              <a:t>trên</a:t>
            </a:r>
            <a:r>
              <a:rPr lang="en-US" sz="1700" dirty="0">
                <a:solidFill>
                  <a:srgbClr val="464646"/>
                </a:solidFill>
                <a:latin typeface="Inter Medium" pitchFamily="34" charset="0"/>
                <a:ea typeface="Inter Medium" pitchFamily="34" charset="-122"/>
                <a:cs typeface="Inter Medium" pitchFamily="34" charset="-120"/>
              </a:rPr>
              <a:t> </a:t>
            </a:r>
            <a:r>
              <a:rPr lang="en-US" sz="1700" dirty="0" err="1">
                <a:solidFill>
                  <a:srgbClr val="464646"/>
                </a:solidFill>
                <a:latin typeface="Inter Medium" pitchFamily="34" charset="0"/>
                <a:ea typeface="Inter Medium" pitchFamily="34" charset="-122"/>
                <a:cs typeface="Inter Medium" pitchFamily="34" charset="-120"/>
              </a:rPr>
              <a:t>địa</a:t>
            </a:r>
            <a:r>
              <a:rPr lang="en-US" sz="1700" dirty="0">
                <a:solidFill>
                  <a:srgbClr val="464646"/>
                </a:solidFill>
                <a:latin typeface="Inter Medium" pitchFamily="34" charset="0"/>
                <a:ea typeface="Inter Medium" pitchFamily="34" charset="-122"/>
                <a:cs typeface="Inter Medium" pitchFamily="34" charset="-120"/>
              </a:rPr>
              <a:t> </a:t>
            </a:r>
            <a:r>
              <a:rPr lang="en-US" sz="1700" dirty="0" err="1">
                <a:solidFill>
                  <a:srgbClr val="464646"/>
                </a:solidFill>
                <a:latin typeface="Inter Medium" pitchFamily="34" charset="0"/>
                <a:ea typeface="Inter Medium" pitchFamily="34" charset="-122"/>
                <a:cs typeface="Inter Medium" pitchFamily="34" charset="-120"/>
              </a:rPr>
              <a:t>bàn</a:t>
            </a:r>
            <a:r>
              <a:rPr lang="en-US" sz="1700" dirty="0">
                <a:solidFill>
                  <a:srgbClr val="464646"/>
                </a:solidFill>
                <a:latin typeface="Inter Medium" pitchFamily="34" charset="0"/>
                <a:ea typeface="Inter Medium" pitchFamily="34" charset="-122"/>
                <a:cs typeface="Inter Medium" pitchFamily="34" charset="-120"/>
              </a:rPr>
              <a:t> </a:t>
            </a:r>
            <a:r>
              <a:rPr lang="en-US" sz="1700" dirty="0" err="1">
                <a:solidFill>
                  <a:srgbClr val="464646"/>
                </a:solidFill>
                <a:latin typeface="Inter Medium" pitchFamily="34" charset="0"/>
                <a:ea typeface="Inter Medium" pitchFamily="34" charset="-122"/>
                <a:cs typeface="Inter Medium" pitchFamily="34" charset="-120"/>
              </a:rPr>
              <a:t>tỉnh</a:t>
            </a:r>
            <a:r>
              <a:rPr lang="en-US" sz="1700" dirty="0">
                <a:solidFill>
                  <a:srgbClr val="464646"/>
                </a:solidFill>
                <a:latin typeface="Inter Medium" pitchFamily="34" charset="0"/>
                <a:ea typeface="Inter Medium" pitchFamily="34" charset="-122"/>
                <a:cs typeface="Inter Medium" pitchFamily="34" charset="-120"/>
              </a:rPr>
              <a:t>.</a:t>
            </a:r>
            <a:endParaRPr lang="en-US" sz="1700" dirty="0"/>
          </a:p>
        </p:txBody>
      </p:sp>
      <p:pic>
        <p:nvPicPr>
          <p:cNvPr id="29" name="Picture 28">
            <a:extLst>
              <a:ext uri="{FF2B5EF4-FFF2-40B4-BE49-F238E27FC236}">
                <a16:creationId xmlns:a16="http://schemas.microsoft.com/office/drawing/2014/main" id="{AED8FCEE-C9C8-7448-2123-42EAAA0C4515}"/>
              </a:ext>
            </a:extLst>
          </p:cNvPr>
          <p:cNvPicPr>
            <a:picLocks noChangeAspect="1"/>
          </p:cNvPicPr>
          <p:nvPr/>
        </p:nvPicPr>
        <p:blipFill>
          <a:blip r:embed="rId3"/>
          <a:stretch>
            <a:fillRect/>
          </a:stretch>
        </p:blipFill>
        <p:spPr>
          <a:xfrm>
            <a:off x="3857030" y="1952530"/>
            <a:ext cx="262151" cy="262151"/>
          </a:xfrm>
          <a:prstGeom prst="rect">
            <a:avLst/>
          </a:prstGeom>
        </p:spPr>
      </p:pic>
      <p:pic>
        <p:nvPicPr>
          <p:cNvPr id="32" name="Picture 31">
            <a:extLst>
              <a:ext uri="{FF2B5EF4-FFF2-40B4-BE49-F238E27FC236}">
                <a16:creationId xmlns:a16="http://schemas.microsoft.com/office/drawing/2014/main" id="{F4B154D3-2BF2-7F9B-CDB7-B7280F89D726}"/>
              </a:ext>
            </a:extLst>
          </p:cNvPr>
          <p:cNvPicPr>
            <a:picLocks noChangeAspect="1"/>
          </p:cNvPicPr>
          <p:nvPr/>
        </p:nvPicPr>
        <p:blipFill>
          <a:blip r:embed="rId4"/>
          <a:stretch>
            <a:fillRect/>
          </a:stretch>
        </p:blipFill>
        <p:spPr>
          <a:xfrm>
            <a:off x="10511100" y="1927525"/>
            <a:ext cx="262151" cy="262151"/>
          </a:xfrm>
          <a:prstGeom prst="rect">
            <a:avLst/>
          </a:prstGeom>
        </p:spPr>
      </p:pic>
      <p:pic>
        <p:nvPicPr>
          <p:cNvPr id="35" name="Picture 34">
            <a:extLst>
              <a:ext uri="{FF2B5EF4-FFF2-40B4-BE49-F238E27FC236}">
                <a16:creationId xmlns:a16="http://schemas.microsoft.com/office/drawing/2014/main" id="{3FBDE947-5BAA-4FFF-D9D3-49616AEBD463}"/>
              </a:ext>
            </a:extLst>
          </p:cNvPr>
          <p:cNvPicPr>
            <a:picLocks noChangeAspect="1"/>
          </p:cNvPicPr>
          <p:nvPr/>
        </p:nvPicPr>
        <p:blipFill>
          <a:blip r:embed="rId5"/>
          <a:stretch>
            <a:fillRect/>
          </a:stretch>
        </p:blipFill>
        <p:spPr>
          <a:xfrm>
            <a:off x="3857029" y="5133631"/>
            <a:ext cx="262151" cy="262151"/>
          </a:xfrm>
          <a:prstGeom prst="rect">
            <a:avLst/>
          </a:prstGeom>
        </p:spPr>
      </p:pic>
      <p:pic>
        <p:nvPicPr>
          <p:cNvPr id="38" name="Picture 37">
            <a:extLst>
              <a:ext uri="{FF2B5EF4-FFF2-40B4-BE49-F238E27FC236}">
                <a16:creationId xmlns:a16="http://schemas.microsoft.com/office/drawing/2014/main" id="{D256E04E-3532-0332-0693-FCAA9DA9CAB1}"/>
              </a:ext>
            </a:extLst>
          </p:cNvPr>
          <p:cNvPicPr>
            <a:picLocks noChangeAspect="1"/>
          </p:cNvPicPr>
          <p:nvPr/>
        </p:nvPicPr>
        <p:blipFill>
          <a:blip r:embed="rId6"/>
          <a:stretch>
            <a:fillRect/>
          </a:stretch>
        </p:blipFill>
        <p:spPr>
          <a:xfrm>
            <a:off x="10511100" y="5148870"/>
            <a:ext cx="262151" cy="262151"/>
          </a:xfrm>
          <a:prstGeom prst="rect">
            <a:avLst/>
          </a:prstGeom>
        </p:spPr>
      </p:pic>
    </p:spTree>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FC27EB-9AF7-3304-414A-4F58C8E69685}"/>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23A9D897-17FD-772A-56BB-7E3435BF9411}"/>
              </a:ext>
            </a:extLst>
          </p:cNvPr>
          <p:cNvSpPr/>
          <p:nvPr/>
        </p:nvSpPr>
        <p:spPr>
          <a:xfrm>
            <a:off x="4235775" y="366250"/>
            <a:ext cx="5686782" cy="686633"/>
          </a:xfrm>
          <a:prstGeom prst="rect">
            <a:avLst/>
          </a:prstGeom>
          <a:noFill/>
          <a:ln/>
        </p:spPr>
        <p:txBody>
          <a:bodyPr wrap="none" lIns="0" tIns="0" rIns="0" bIns="0" rtlCol="0" anchor="t"/>
          <a:lstStyle/>
          <a:p>
            <a:pPr marL="0" indent="0" algn="ctr">
              <a:lnSpc>
                <a:spcPts val="5400"/>
              </a:lnSpc>
              <a:buNone/>
            </a:pPr>
            <a:r>
              <a:rPr lang="en-US" sz="4300" b="1" dirty="0">
                <a:solidFill>
                  <a:schemeClr val="accent1"/>
                </a:solidFill>
                <a:latin typeface="Inter Bold" pitchFamily="34" charset="0"/>
                <a:ea typeface="Inter Bold" pitchFamily="34" charset="-122"/>
                <a:cs typeface="Inter Bold" pitchFamily="34" charset="-120"/>
              </a:rPr>
              <a:t>M</a:t>
            </a:r>
            <a:r>
              <a:rPr lang="en-GB" sz="4300" b="1" dirty="0">
                <a:solidFill>
                  <a:schemeClr val="accent1"/>
                </a:solidFill>
                <a:latin typeface="Inter Bold" pitchFamily="34" charset="0"/>
                <a:ea typeface="Inter Bold" pitchFamily="34" charset="-122"/>
                <a:cs typeface="Inter Bold" pitchFamily="34" charset="-120"/>
              </a:rPr>
              <a:t>Ô HÌNH HỆ THỐNG</a:t>
            </a:r>
            <a:endParaRPr lang="en-US" sz="4300" dirty="0">
              <a:solidFill>
                <a:schemeClr val="accent1"/>
              </a:solidFill>
            </a:endParaRPr>
          </a:p>
        </p:txBody>
      </p:sp>
      <p:pic>
        <p:nvPicPr>
          <p:cNvPr id="28" name="Picture 27">
            <a:extLst>
              <a:ext uri="{FF2B5EF4-FFF2-40B4-BE49-F238E27FC236}">
                <a16:creationId xmlns:a16="http://schemas.microsoft.com/office/drawing/2014/main" id="{1D5F7C88-FB4F-94E6-406B-149E4104F25D}"/>
              </a:ext>
            </a:extLst>
          </p:cNvPr>
          <p:cNvPicPr>
            <a:picLocks noChangeAspect="1"/>
          </p:cNvPicPr>
          <p:nvPr/>
        </p:nvPicPr>
        <p:blipFill>
          <a:blip r:embed="rId3"/>
          <a:stretch>
            <a:fillRect/>
          </a:stretch>
        </p:blipFill>
        <p:spPr>
          <a:xfrm>
            <a:off x="924232" y="1052883"/>
            <a:ext cx="13342374" cy="6810467"/>
          </a:xfrm>
          <a:prstGeom prst="rect">
            <a:avLst/>
          </a:prstGeom>
        </p:spPr>
      </p:pic>
    </p:spTree>
    <p:extLst>
      <p:ext uri="{BB962C8B-B14F-4D97-AF65-F5344CB8AC3E}">
        <p14:creationId xmlns:p14="http://schemas.microsoft.com/office/powerpoint/2010/main" val="2857168802"/>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3715667" y="602285"/>
            <a:ext cx="6794678" cy="708779"/>
          </a:xfrm>
          <a:prstGeom prst="rect">
            <a:avLst/>
          </a:prstGeom>
          <a:noFill/>
          <a:ln/>
        </p:spPr>
        <p:txBody>
          <a:bodyPr wrap="none" lIns="0" tIns="0" rIns="0" bIns="0" rtlCol="0" anchor="t"/>
          <a:lstStyle/>
          <a:p>
            <a:pPr marL="0" indent="0" algn="l">
              <a:lnSpc>
                <a:spcPts val="5550"/>
              </a:lnSpc>
              <a:buNone/>
            </a:pPr>
            <a:r>
              <a:rPr lang="en-US" sz="4450" b="1" dirty="0">
                <a:solidFill>
                  <a:schemeClr val="accent1"/>
                </a:solidFill>
                <a:latin typeface="Inter Bold" pitchFamily="34" charset="0"/>
                <a:ea typeface="Inter Bold" pitchFamily="34" charset="-122"/>
                <a:cs typeface="Inter Bold" pitchFamily="34" charset="-120"/>
              </a:rPr>
              <a:t>LỢI ÍCH CỦA PHẦN MỀM</a:t>
            </a:r>
            <a:endParaRPr lang="en-US" sz="4450" dirty="0">
              <a:solidFill>
                <a:schemeClr val="accent1"/>
              </a:solidFill>
            </a:endParaRPr>
          </a:p>
        </p:txBody>
      </p:sp>
      <p:sp>
        <p:nvSpPr>
          <p:cNvPr id="4" name="Text 2"/>
          <p:cNvSpPr/>
          <p:nvPr/>
        </p:nvSpPr>
        <p:spPr>
          <a:xfrm>
            <a:off x="1743790" y="3669507"/>
            <a:ext cx="2835235" cy="354330"/>
          </a:xfrm>
          <a:prstGeom prst="rect">
            <a:avLst/>
          </a:prstGeom>
          <a:noFill/>
          <a:ln/>
        </p:spPr>
        <p:txBody>
          <a:bodyPr wrap="none" lIns="0" tIns="0" rIns="0" bIns="0" rtlCol="0" anchor="t"/>
          <a:lstStyle/>
          <a:p>
            <a:pPr marL="0" indent="0" algn="r">
              <a:lnSpc>
                <a:spcPts val="2750"/>
              </a:lnSpc>
              <a:buNone/>
            </a:pPr>
            <a:r>
              <a:rPr lang="en-US" sz="2200" b="1" dirty="0" err="1">
                <a:solidFill>
                  <a:srgbClr val="464646"/>
                </a:solidFill>
                <a:latin typeface="Inter Bold" pitchFamily="34" charset="0"/>
                <a:ea typeface="Inter Bold" pitchFamily="34" charset="-122"/>
                <a:cs typeface="Inter Bold" pitchFamily="34" charset="-120"/>
              </a:rPr>
              <a:t>Lãnh</a:t>
            </a:r>
            <a:r>
              <a:rPr lang="en-US" sz="2200" b="1" dirty="0">
                <a:solidFill>
                  <a:srgbClr val="464646"/>
                </a:solidFill>
                <a:latin typeface="Inter Bold" pitchFamily="34" charset="0"/>
                <a:ea typeface="Inter Bold" pitchFamily="34" charset="-122"/>
                <a:cs typeface="Inter Bold" pitchFamily="34" charset="-120"/>
              </a:rPr>
              <a:t> </a:t>
            </a:r>
            <a:r>
              <a:rPr lang="en-US" sz="2200" b="1" dirty="0" err="1">
                <a:solidFill>
                  <a:srgbClr val="464646"/>
                </a:solidFill>
                <a:latin typeface="Inter Bold" pitchFamily="34" charset="0"/>
                <a:ea typeface="Inter Bold" pitchFamily="34" charset="-122"/>
                <a:cs typeface="Inter Bold" pitchFamily="34" charset="-120"/>
              </a:rPr>
              <a:t>đạo</a:t>
            </a:r>
            <a:r>
              <a:rPr lang="en-US" sz="2200" b="1" dirty="0">
                <a:solidFill>
                  <a:srgbClr val="464646"/>
                </a:solidFill>
                <a:latin typeface="Inter Bold" pitchFamily="34" charset="0"/>
                <a:ea typeface="Inter Bold" pitchFamily="34" charset="-122"/>
                <a:cs typeface="Inter Bold" pitchFamily="34" charset="-120"/>
              </a:rPr>
              <a:t> </a:t>
            </a:r>
            <a:r>
              <a:rPr lang="en-US" sz="2200" b="1" dirty="0" err="1">
                <a:solidFill>
                  <a:srgbClr val="464646"/>
                </a:solidFill>
                <a:latin typeface="Inter Bold" pitchFamily="34" charset="0"/>
                <a:ea typeface="Inter Bold" pitchFamily="34" charset="-122"/>
                <a:cs typeface="Inter Bold" pitchFamily="34" charset="-120"/>
              </a:rPr>
              <a:t>Tỉnh</a:t>
            </a:r>
            <a:endParaRPr lang="en-US" sz="2200" dirty="0"/>
          </a:p>
        </p:txBody>
      </p:sp>
      <p:sp>
        <p:nvSpPr>
          <p:cNvPr id="5" name="Text 3"/>
          <p:cNvSpPr/>
          <p:nvPr/>
        </p:nvSpPr>
        <p:spPr>
          <a:xfrm>
            <a:off x="793790" y="4161472"/>
            <a:ext cx="3785235" cy="1088708"/>
          </a:xfrm>
          <a:prstGeom prst="rect">
            <a:avLst/>
          </a:prstGeom>
          <a:noFill/>
          <a:ln/>
        </p:spPr>
        <p:txBody>
          <a:bodyPr wrap="square" lIns="0" tIns="0" rIns="0" bIns="0" rtlCol="0" anchor="t"/>
          <a:lstStyle/>
          <a:p>
            <a:pPr marL="0" indent="0" algn="r">
              <a:lnSpc>
                <a:spcPts val="2850"/>
              </a:lnSpc>
              <a:buNone/>
            </a:pPr>
            <a:r>
              <a:rPr lang="en-US" sz="1750" dirty="0" err="1">
                <a:solidFill>
                  <a:srgbClr val="464646"/>
                </a:solidFill>
                <a:latin typeface="Inter Medium" pitchFamily="34" charset="0"/>
                <a:ea typeface="Inter Medium" pitchFamily="34" charset="-122"/>
                <a:cs typeface="Inter Medium" pitchFamily="34" charset="-120"/>
              </a:rPr>
              <a:t>Tổng</a:t>
            </a:r>
            <a:r>
              <a:rPr lang="en-US" sz="1750" dirty="0">
                <a:solidFill>
                  <a:srgbClr val="464646"/>
                </a:solidFill>
                <a:latin typeface="Inter Medium" pitchFamily="34" charset="0"/>
                <a:ea typeface="Inter Medium" pitchFamily="34" charset="-122"/>
                <a:cs typeface="Inter Medium" pitchFamily="34" charset="-120"/>
              </a:rPr>
              <a:t> </a:t>
            </a:r>
            <a:r>
              <a:rPr lang="en-US" sz="1750" dirty="0" err="1">
                <a:solidFill>
                  <a:srgbClr val="464646"/>
                </a:solidFill>
                <a:latin typeface="Inter Medium" pitchFamily="34" charset="0"/>
                <a:ea typeface="Inter Medium" pitchFamily="34" charset="-122"/>
                <a:cs typeface="Inter Medium" pitchFamily="34" charset="-120"/>
              </a:rPr>
              <a:t>quan</a:t>
            </a:r>
            <a:r>
              <a:rPr lang="en-US" sz="1750" dirty="0">
                <a:solidFill>
                  <a:srgbClr val="464646"/>
                </a:solidFill>
                <a:latin typeface="Inter Medium" pitchFamily="34" charset="0"/>
                <a:ea typeface="Inter Medium" pitchFamily="34" charset="-122"/>
                <a:cs typeface="Inter Medium" pitchFamily="34" charset="-120"/>
              </a:rPr>
              <a:t> </a:t>
            </a:r>
            <a:r>
              <a:rPr lang="en-US" sz="1750" dirty="0" err="1">
                <a:solidFill>
                  <a:srgbClr val="464646"/>
                </a:solidFill>
                <a:latin typeface="Inter Medium" pitchFamily="34" charset="0"/>
                <a:ea typeface="Inter Medium" pitchFamily="34" charset="-122"/>
                <a:cs typeface="Inter Medium" pitchFamily="34" charset="-120"/>
              </a:rPr>
              <a:t>toàn</a:t>
            </a:r>
            <a:r>
              <a:rPr lang="en-US" sz="1750" dirty="0">
                <a:solidFill>
                  <a:srgbClr val="464646"/>
                </a:solidFill>
                <a:latin typeface="Inter Medium" pitchFamily="34" charset="0"/>
                <a:ea typeface="Inter Medium" pitchFamily="34" charset="-122"/>
                <a:cs typeface="Inter Medium" pitchFamily="34" charset="-120"/>
              </a:rPr>
              <a:t> </a:t>
            </a:r>
            <a:r>
              <a:rPr lang="en-US" sz="1750" dirty="0" err="1">
                <a:solidFill>
                  <a:srgbClr val="464646"/>
                </a:solidFill>
                <a:latin typeface="Inter Medium" pitchFamily="34" charset="0"/>
                <a:ea typeface="Inter Medium" pitchFamily="34" charset="-122"/>
                <a:cs typeface="Inter Medium" pitchFamily="34" charset="-120"/>
              </a:rPr>
              <a:t>diện</a:t>
            </a:r>
            <a:r>
              <a:rPr lang="en-US" sz="1750" dirty="0">
                <a:solidFill>
                  <a:srgbClr val="464646"/>
                </a:solidFill>
                <a:latin typeface="Inter Medium" pitchFamily="34" charset="0"/>
                <a:ea typeface="Inter Medium" pitchFamily="34" charset="-122"/>
                <a:cs typeface="Inter Medium" pitchFamily="34" charset="-120"/>
              </a:rPr>
              <a:t>, </a:t>
            </a:r>
            <a:r>
              <a:rPr lang="en-US" sz="1750" dirty="0" err="1">
                <a:solidFill>
                  <a:srgbClr val="464646"/>
                </a:solidFill>
                <a:latin typeface="Inter Medium" pitchFamily="34" charset="0"/>
                <a:ea typeface="Inter Medium" pitchFamily="34" charset="-122"/>
                <a:cs typeface="Inter Medium" pitchFamily="34" charset="-120"/>
              </a:rPr>
              <a:t>hỗ</a:t>
            </a:r>
            <a:r>
              <a:rPr lang="en-US" sz="1750" dirty="0">
                <a:solidFill>
                  <a:srgbClr val="464646"/>
                </a:solidFill>
                <a:latin typeface="Inter Medium" pitchFamily="34" charset="0"/>
                <a:ea typeface="Inter Medium" pitchFamily="34" charset="-122"/>
                <a:cs typeface="Inter Medium" pitchFamily="34" charset="-120"/>
              </a:rPr>
              <a:t> </a:t>
            </a:r>
            <a:r>
              <a:rPr lang="en-US" sz="1750" dirty="0" err="1">
                <a:solidFill>
                  <a:srgbClr val="464646"/>
                </a:solidFill>
                <a:latin typeface="Inter Medium" pitchFamily="34" charset="0"/>
                <a:ea typeface="Inter Medium" pitchFamily="34" charset="-122"/>
                <a:cs typeface="Inter Medium" pitchFamily="34" charset="-120"/>
              </a:rPr>
              <a:t>trợ</a:t>
            </a:r>
            <a:r>
              <a:rPr lang="en-US" sz="1750" dirty="0">
                <a:solidFill>
                  <a:srgbClr val="464646"/>
                </a:solidFill>
                <a:latin typeface="Inter Medium" pitchFamily="34" charset="0"/>
                <a:ea typeface="Inter Medium" pitchFamily="34" charset="-122"/>
                <a:cs typeface="Inter Medium" pitchFamily="34" charset="-120"/>
              </a:rPr>
              <a:t> </a:t>
            </a:r>
            <a:r>
              <a:rPr lang="en-US" sz="1750" dirty="0" err="1">
                <a:solidFill>
                  <a:srgbClr val="464646"/>
                </a:solidFill>
                <a:latin typeface="Inter Medium" pitchFamily="34" charset="0"/>
                <a:ea typeface="Inter Medium" pitchFamily="34" charset="-122"/>
                <a:cs typeface="Inter Medium" pitchFamily="34" charset="-120"/>
              </a:rPr>
              <a:t>ra</a:t>
            </a:r>
            <a:r>
              <a:rPr lang="en-US" sz="1750" dirty="0">
                <a:solidFill>
                  <a:srgbClr val="464646"/>
                </a:solidFill>
                <a:latin typeface="Inter Medium" pitchFamily="34" charset="0"/>
                <a:ea typeface="Inter Medium" pitchFamily="34" charset="-122"/>
                <a:cs typeface="Inter Medium" pitchFamily="34" charset="-120"/>
              </a:rPr>
              <a:t> </a:t>
            </a:r>
            <a:r>
              <a:rPr lang="en-US" sz="1750" dirty="0" err="1">
                <a:solidFill>
                  <a:srgbClr val="464646"/>
                </a:solidFill>
                <a:latin typeface="Inter Medium" pitchFamily="34" charset="0"/>
                <a:ea typeface="Inter Medium" pitchFamily="34" charset="-122"/>
                <a:cs typeface="Inter Medium" pitchFamily="34" charset="-120"/>
              </a:rPr>
              <a:t>quyết</a:t>
            </a:r>
            <a:r>
              <a:rPr lang="en-US" sz="1750" dirty="0">
                <a:solidFill>
                  <a:srgbClr val="464646"/>
                </a:solidFill>
                <a:latin typeface="Inter Medium" pitchFamily="34" charset="0"/>
                <a:ea typeface="Inter Medium" pitchFamily="34" charset="-122"/>
                <a:cs typeface="Inter Medium" pitchFamily="34" charset="-120"/>
              </a:rPr>
              <a:t> </a:t>
            </a:r>
            <a:r>
              <a:rPr lang="en-US" sz="1750" dirty="0" err="1">
                <a:solidFill>
                  <a:srgbClr val="464646"/>
                </a:solidFill>
                <a:latin typeface="Inter Medium" pitchFamily="34" charset="0"/>
                <a:ea typeface="Inter Medium" pitchFamily="34" charset="-122"/>
                <a:cs typeface="Inter Medium" pitchFamily="34" charset="-120"/>
              </a:rPr>
              <a:t>định</a:t>
            </a:r>
            <a:r>
              <a:rPr lang="en-US" sz="1750" dirty="0">
                <a:solidFill>
                  <a:srgbClr val="464646"/>
                </a:solidFill>
                <a:latin typeface="Inter Medium" pitchFamily="34" charset="0"/>
                <a:ea typeface="Inter Medium" pitchFamily="34" charset="-122"/>
                <a:cs typeface="Inter Medium" pitchFamily="34" charset="-120"/>
              </a:rPr>
              <a:t> </a:t>
            </a:r>
            <a:r>
              <a:rPr lang="en-US" sz="1750" dirty="0" err="1">
                <a:solidFill>
                  <a:srgbClr val="464646"/>
                </a:solidFill>
                <a:latin typeface="Inter Medium" pitchFamily="34" charset="0"/>
                <a:ea typeface="Inter Medium" pitchFamily="34" charset="-122"/>
                <a:cs typeface="Inter Medium" pitchFamily="34" charset="-120"/>
              </a:rPr>
              <a:t>nhanh</a:t>
            </a:r>
            <a:r>
              <a:rPr lang="en-US" sz="1750" dirty="0">
                <a:solidFill>
                  <a:srgbClr val="464646"/>
                </a:solidFill>
                <a:latin typeface="Inter Medium" pitchFamily="34" charset="0"/>
                <a:ea typeface="Inter Medium" pitchFamily="34" charset="-122"/>
                <a:cs typeface="Inter Medium" pitchFamily="34" charset="-120"/>
              </a:rPr>
              <a:t> </a:t>
            </a:r>
            <a:r>
              <a:rPr lang="en-US" sz="1750" dirty="0" err="1">
                <a:solidFill>
                  <a:srgbClr val="464646"/>
                </a:solidFill>
                <a:latin typeface="Inter Medium" pitchFamily="34" charset="0"/>
                <a:ea typeface="Inter Medium" pitchFamily="34" charset="-122"/>
                <a:cs typeface="Inter Medium" pitchFamily="34" charset="-120"/>
              </a:rPr>
              <a:t>và</a:t>
            </a:r>
            <a:r>
              <a:rPr lang="en-US" sz="1750" dirty="0">
                <a:solidFill>
                  <a:srgbClr val="464646"/>
                </a:solidFill>
                <a:latin typeface="Inter Medium" pitchFamily="34" charset="0"/>
                <a:ea typeface="Inter Medium" pitchFamily="34" charset="-122"/>
                <a:cs typeface="Inter Medium" pitchFamily="34" charset="-120"/>
              </a:rPr>
              <a:t> </a:t>
            </a:r>
            <a:r>
              <a:rPr lang="en-US" sz="1750" dirty="0" err="1">
                <a:solidFill>
                  <a:srgbClr val="464646"/>
                </a:solidFill>
                <a:latin typeface="Inter Medium" pitchFamily="34" charset="0"/>
                <a:ea typeface="Inter Medium" pitchFamily="34" charset="-122"/>
                <a:cs typeface="Inter Medium" pitchFamily="34" charset="-120"/>
              </a:rPr>
              <a:t>chính</a:t>
            </a:r>
            <a:r>
              <a:rPr lang="en-US" sz="1750" dirty="0">
                <a:solidFill>
                  <a:srgbClr val="464646"/>
                </a:solidFill>
                <a:latin typeface="Inter Medium" pitchFamily="34" charset="0"/>
                <a:ea typeface="Inter Medium" pitchFamily="34" charset="-122"/>
                <a:cs typeface="Inter Medium" pitchFamily="34" charset="-120"/>
              </a:rPr>
              <a:t> </a:t>
            </a:r>
            <a:r>
              <a:rPr lang="en-US" sz="1750" dirty="0" err="1">
                <a:solidFill>
                  <a:srgbClr val="464646"/>
                </a:solidFill>
                <a:latin typeface="Inter Medium" pitchFamily="34" charset="0"/>
                <a:ea typeface="Inter Medium" pitchFamily="34" charset="-122"/>
                <a:cs typeface="Inter Medium" pitchFamily="34" charset="-120"/>
              </a:rPr>
              <a:t>xác</a:t>
            </a:r>
            <a:r>
              <a:rPr lang="en-US" sz="1750" dirty="0">
                <a:solidFill>
                  <a:srgbClr val="464646"/>
                </a:solidFill>
                <a:latin typeface="Inter Medium" pitchFamily="34" charset="0"/>
                <a:ea typeface="Inter Medium" pitchFamily="34" charset="-122"/>
                <a:cs typeface="Inter Medium" pitchFamily="34" charset="-120"/>
              </a:rPr>
              <a:t> </a:t>
            </a:r>
            <a:r>
              <a:rPr lang="en-US" sz="1750" dirty="0" err="1">
                <a:solidFill>
                  <a:srgbClr val="464646"/>
                </a:solidFill>
                <a:latin typeface="Inter Medium" pitchFamily="34" charset="0"/>
                <a:ea typeface="Inter Medium" pitchFamily="34" charset="-122"/>
                <a:cs typeface="Inter Medium" pitchFamily="34" charset="-120"/>
              </a:rPr>
              <a:t>hơn</a:t>
            </a:r>
            <a:r>
              <a:rPr lang="en-US" sz="1750" dirty="0">
                <a:solidFill>
                  <a:srgbClr val="464646"/>
                </a:solidFill>
                <a:latin typeface="Inter Medium" pitchFamily="34" charset="0"/>
                <a:ea typeface="Inter Medium" pitchFamily="34" charset="-122"/>
                <a:cs typeface="Inter Medium" pitchFamily="34" charset="-120"/>
              </a:rPr>
              <a:t> </a:t>
            </a:r>
            <a:r>
              <a:rPr lang="en-US" sz="1750" dirty="0" err="1">
                <a:solidFill>
                  <a:srgbClr val="464646"/>
                </a:solidFill>
                <a:latin typeface="Inter Medium" pitchFamily="34" charset="0"/>
                <a:ea typeface="Inter Medium" pitchFamily="34" charset="-122"/>
                <a:cs typeface="Inter Medium" pitchFamily="34" charset="-120"/>
              </a:rPr>
              <a:t>dựa</a:t>
            </a:r>
            <a:r>
              <a:rPr lang="en-US" sz="1750" dirty="0">
                <a:solidFill>
                  <a:srgbClr val="464646"/>
                </a:solidFill>
                <a:latin typeface="Inter Medium" pitchFamily="34" charset="0"/>
                <a:ea typeface="Inter Medium" pitchFamily="34" charset="-122"/>
                <a:cs typeface="Inter Medium" pitchFamily="34" charset="-120"/>
              </a:rPr>
              <a:t> </a:t>
            </a:r>
            <a:r>
              <a:rPr lang="en-US" sz="1750" dirty="0" err="1">
                <a:solidFill>
                  <a:srgbClr val="464646"/>
                </a:solidFill>
                <a:latin typeface="Inter Medium" pitchFamily="34" charset="0"/>
                <a:ea typeface="Inter Medium" pitchFamily="34" charset="-122"/>
                <a:cs typeface="Inter Medium" pitchFamily="34" charset="-120"/>
              </a:rPr>
              <a:t>trên</a:t>
            </a:r>
            <a:r>
              <a:rPr lang="en-US" sz="1750" dirty="0">
                <a:solidFill>
                  <a:srgbClr val="464646"/>
                </a:solidFill>
                <a:latin typeface="Inter Medium" pitchFamily="34" charset="0"/>
                <a:ea typeface="Inter Medium" pitchFamily="34" charset="-122"/>
                <a:cs typeface="Inter Medium" pitchFamily="34" charset="-120"/>
              </a:rPr>
              <a:t> </a:t>
            </a:r>
            <a:r>
              <a:rPr lang="en-US" sz="1750" dirty="0" err="1">
                <a:solidFill>
                  <a:srgbClr val="464646"/>
                </a:solidFill>
                <a:latin typeface="Inter Medium" pitchFamily="34" charset="0"/>
                <a:ea typeface="Inter Medium" pitchFamily="34" charset="-122"/>
                <a:cs typeface="Inter Medium" pitchFamily="34" charset="-120"/>
              </a:rPr>
              <a:t>dữ</a:t>
            </a:r>
            <a:r>
              <a:rPr lang="en-US" sz="1750" dirty="0">
                <a:solidFill>
                  <a:srgbClr val="464646"/>
                </a:solidFill>
                <a:latin typeface="Inter Medium" pitchFamily="34" charset="0"/>
                <a:ea typeface="Inter Medium" pitchFamily="34" charset="-122"/>
                <a:cs typeface="Inter Medium" pitchFamily="34" charset="-120"/>
              </a:rPr>
              <a:t> </a:t>
            </a:r>
            <a:r>
              <a:rPr lang="en-US" sz="1750" dirty="0" err="1">
                <a:solidFill>
                  <a:srgbClr val="464646"/>
                </a:solidFill>
                <a:latin typeface="Inter Medium" pitchFamily="34" charset="0"/>
                <a:ea typeface="Inter Medium" pitchFamily="34" charset="-122"/>
                <a:cs typeface="Inter Medium" pitchFamily="34" charset="-120"/>
              </a:rPr>
              <a:t>liệu</a:t>
            </a:r>
            <a:r>
              <a:rPr lang="en-US" sz="1750" dirty="0">
                <a:solidFill>
                  <a:srgbClr val="464646"/>
                </a:solidFill>
                <a:latin typeface="Inter Medium" pitchFamily="34" charset="0"/>
                <a:ea typeface="Inter Medium" pitchFamily="34" charset="-122"/>
                <a:cs typeface="Inter Medium" pitchFamily="34" charset="-120"/>
              </a:rPr>
              <a:t> </a:t>
            </a:r>
            <a:r>
              <a:rPr lang="en-US" sz="1750" dirty="0" err="1">
                <a:solidFill>
                  <a:srgbClr val="464646"/>
                </a:solidFill>
                <a:latin typeface="Inter Medium" pitchFamily="34" charset="0"/>
                <a:ea typeface="Inter Medium" pitchFamily="34" charset="-122"/>
                <a:cs typeface="Inter Medium" pitchFamily="34" charset="-120"/>
              </a:rPr>
              <a:t>bản</a:t>
            </a:r>
            <a:r>
              <a:rPr lang="en-US" sz="1750" dirty="0">
                <a:solidFill>
                  <a:srgbClr val="464646"/>
                </a:solidFill>
                <a:latin typeface="Inter Medium" pitchFamily="34" charset="0"/>
                <a:ea typeface="Inter Medium" pitchFamily="34" charset="-122"/>
                <a:cs typeface="Inter Medium" pitchFamily="34" charset="-120"/>
              </a:rPr>
              <a:t> </a:t>
            </a:r>
            <a:r>
              <a:rPr lang="en-US" sz="1750" dirty="0" err="1">
                <a:solidFill>
                  <a:srgbClr val="464646"/>
                </a:solidFill>
                <a:latin typeface="Inter Medium" pitchFamily="34" charset="0"/>
                <a:ea typeface="Inter Medium" pitchFamily="34" charset="-122"/>
                <a:cs typeface="Inter Medium" pitchFamily="34" charset="-120"/>
              </a:rPr>
              <a:t>đồ</a:t>
            </a:r>
            <a:r>
              <a:rPr lang="en-US" sz="1750" dirty="0">
                <a:solidFill>
                  <a:srgbClr val="464646"/>
                </a:solidFill>
                <a:latin typeface="Inter Medium" pitchFamily="34" charset="0"/>
                <a:ea typeface="Inter Medium" pitchFamily="34" charset="-122"/>
                <a:cs typeface="Inter Medium" pitchFamily="34" charset="-120"/>
              </a:rPr>
              <a:t> </a:t>
            </a:r>
            <a:r>
              <a:rPr lang="en-US" sz="1750" dirty="0" err="1">
                <a:solidFill>
                  <a:srgbClr val="464646"/>
                </a:solidFill>
                <a:latin typeface="Inter Medium" pitchFamily="34" charset="0"/>
                <a:ea typeface="Inter Medium" pitchFamily="34" charset="-122"/>
                <a:cs typeface="Inter Medium" pitchFamily="34" charset="-120"/>
              </a:rPr>
              <a:t>số</a:t>
            </a:r>
            <a:r>
              <a:rPr lang="en-US" sz="1750" dirty="0">
                <a:solidFill>
                  <a:srgbClr val="464646"/>
                </a:solidFill>
                <a:latin typeface="Inter Medium" pitchFamily="34" charset="0"/>
                <a:ea typeface="Inter Medium" pitchFamily="34" charset="-122"/>
                <a:cs typeface="Inter Medium" pitchFamily="34" charset="-120"/>
              </a:rPr>
              <a:t>.</a:t>
            </a:r>
          </a:p>
          <a:p>
            <a:pPr algn="r">
              <a:lnSpc>
                <a:spcPts val="2850"/>
              </a:lnSpc>
            </a:pPr>
            <a:r>
              <a:rPr lang="en-US" sz="1750" dirty="0" err="1">
                <a:solidFill>
                  <a:srgbClr val="464646"/>
                </a:solidFill>
                <a:latin typeface="Inter Medium" pitchFamily="34" charset="0"/>
                <a:ea typeface="Inter Medium" pitchFamily="34" charset="-122"/>
                <a:cs typeface="Inter Medium" pitchFamily="34" charset="-120"/>
              </a:rPr>
              <a:t>Tích</a:t>
            </a:r>
            <a:r>
              <a:rPr lang="en-US" sz="1750" dirty="0">
                <a:solidFill>
                  <a:srgbClr val="464646"/>
                </a:solidFill>
                <a:latin typeface="Inter Medium" pitchFamily="34" charset="0"/>
                <a:ea typeface="Inter Medium" pitchFamily="34" charset="-122"/>
                <a:cs typeface="Inter Medium" pitchFamily="34" charset="-120"/>
              </a:rPr>
              <a:t> </a:t>
            </a:r>
            <a:r>
              <a:rPr lang="en-US" sz="1750" dirty="0" err="1">
                <a:solidFill>
                  <a:srgbClr val="464646"/>
                </a:solidFill>
                <a:latin typeface="Inter Medium" pitchFamily="34" charset="0"/>
                <a:ea typeface="Inter Medium" pitchFamily="34" charset="-122"/>
                <a:cs typeface="Inter Medium" pitchFamily="34" charset="-120"/>
              </a:rPr>
              <a:t>hợp</a:t>
            </a:r>
            <a:r>
              <a:rPr lang="en-US" sz="1750" dirty="0">
                <a:solidFill>
                  <a:srgbClr val="464646"/>
                </a:solidFill>
                <a:latin typeface="Inter Medium" pitchFamily="34" charset="0"/>
                <a:ea typeface="Inter Medium" pitchFamily="34" charset="-122"/>
                <a:cs typeface="Inter Medium" pitchFamily="34" charset="-120"/>
              </a:rPr>
              <a:t> </a:t>
            </a:r>
            <a:r>
              <a:rPr lang="en-US" sz="1750" dirty="0" err="1">
                <a:solidFill>
                  <a:srgbClr val="464646"/>
                </a:solidFill>
                <a:latin typeface="Inter Medium" pitchFamily="34" charset="0"/>
                <a:ea typeface="Inter Medium" pitchFamily="34" charset="-122"/>
                <a:cs typeface="Inter Medium" pitchFamily="34" charset="-120"/>
              </a:rPr>
              <a:t>nhiều</a:t>
            </a:r>
            <a:r>
              <a:rPr lang="en-US" sz="1750" dirty="0">
                <a:solidFill>
                  <a:srgbClr val="464646"/>
                </a:solidFill>
                <a:latin typeface="Inter Medium" pitchFamily="34" charset="0"/>
                <a:ea typeface="Inter Medium" pitchFamily="34" charset="-122"/>
                <a:cs typeface="Inter Medium" pitchFamily="34" charset="-120"/>
              </a:rPr>
              <a:t> </a:t>
            </a:r>
            <a:r>
              <a:rPr lang="en-US" sz="1750" dirty="0" err="1">
                <a:solidFill>
                  <a:srgbClr val="464646"/>
                </a:solidFill>
                <a:latin typeface="Inter Medium" pitchFamily="34" charset="0"/>
                <a:ea typeface="Inter Medium" pitchFamily="34" charset="-122"/>
                <a:cs typeface="Inter Medium" pitchFamily="34" charset="-120"/>
              </a:rPr>
              <a:t>lớp</a:t>
            </a:r>
            <a:r>
              <a:rPr lang="en-US" sz="1750" dirty="0">
                <a:solidFill>
                  <a:srgbClr val="464646"/>
                </a:solidFill>
                <a:latin typeface="Inter Medium" pitchFamily="34" charset="0"/>
                <a:ea typeface="Inter Medium" pitchFamily="34" charset="-122"/>
                <a:cs typeface="Inter Medium" pitchFamily="34" charset="-120"/>
              </a:rPr>
              <a:t> </a:t>
            </a:r>
            <a:r>
              <a:rPr lang="en-US" sz="1750" dirty="0" err="1">
                <a:solidFill>
                  <a:srgbClr val="464646"/>
                </a:solidFill>
                <a:latin typeface="Inter Medium" pitchFamily="34" charset="0"/>
                <a:ea typeface="Inter Medium" pitchFamily="34" charset="-122"/>
                <a:cs typeface="Inter Medium" pitchFamily="34" charset="-120"/>
              </a:rPr>
              <a:t>bản</a:t>
            </a:r>
            <a:r>
              <a:rPr lang="en-US" sz="1750" dirty="0">
                <a:solidFill>
                  <a:srgbClr val="464646"/>
                </a:solidFill>
                <a:latin typeface="Inter Medium" pitchFamily="34" charset="0"/>
                <a:ea typeface="Inter Medium" pitchFamily="34" charset="-122"/>
                <a:cs typeface="Inter Medium" pitchFamily="34" charset="-120"/>
              </a:rPr>
              <a:t> </a:t>
            </a:r>
            <a:r>
              <a:rPr lang="en-US" sz="1750" dirty="0" err="1">
                <a:solidFill>
                  <a:srgbClr val="464646"/>
                </a:solidFill>
                <a:latin typeface="Inter Medium" pitchFamily="34" charset="0"/>
                <a:ea typeface="Inter Medium" pitchFamily="34" charset="-122"/>
                <a:cs typeface="Inter Medium" pitchFamily="34" charset="-120"/>
              </a:rPr>
              <a:t>đồ</a:t>
            </a:r>
            <a:r>
              <a:rPr lang="en-US" sz="1750" dirty="0">
                <a:solidFill>
                  <a:srgbClr val="464646"/>
                </a:solidFill>
                <a:latin typeface="Inter Medium" pitchFamily="34" charset="0"/>
                <a:ea typeface="Inter Medium" pitchFamily="34" charset="-122"/>
                <a:cs typeface="Inter Medium" pitchFamily="34" charset="-120"/>
              </a:rPr>
              <a:t>, </a:t>
            </a:r>
            <a:r>
              <a:rPr lang="en-US" sz="1750" dirty="0" err="1">
                <a:solidFill>
                  <a:srgbClr val="464646"/>
                </a:solidFill>
                <a:latin typeface="Inter Medium" pitchFamily="34" charset="0"/>
                <a:ea typeface="Inter Medium" pitchFamily="34" charset="-122"/>
                <a:cs typeface="Inter Medium" pitchFamily="34" charset="-120"/>
              </a:rPr>
              <a:t>quản</a:t>
            </a:r>
            <a:r>
              <a:rPr lang="en-US" sz="1750" dirty="0">
                <a:solidFill>
                  <a:srgbClr val="464646"/>
                </a:solidFill>
                <a:latin typeface="Inter Medium" pitchFamily="34" charset="0"/>
                <a:ea typeface="Inter Medium" pitchFamily="34" charset="-122"/>
                <a:cs typeface="Inter Medium" pitchFamily="34" charset="-120"/>
              </a:rPr>
              <a:t> </a:t>
            </a:r>
            <a:r>
              <a:rPr lang="en-US" sz="1750" dirty="0" err="1">
                <a:solidFill>
                  <a:srgbClr val="464646"/>
                </a:solidFill>
                <a:latin typeface="Inter Medium" pitchFamily="34" charset="0"/>
                <a:ea typeface="Inter Medium" pitchFamily="34" charset="-122"/>
                <a:cs typeface="Inter Medium" pitchFamily="34" charset="-120"/>
              </a:rPr>
              <a:t>lý</a:t>
            </a:r>
            <a:r>
              <a:rPr lang="en-US" sz="1750" dirty="0">
                <a:solidFill>
                  <a:srgbClr val="464646"/>
                </a:solidFill>
                <a:latin typeface="Inter Medium" pitchFamily="34" charset="0"/>
                <a:ea typeface="Inter Medium" pitchFamily="34" charset="-122"/>
                <a:cs typeface="Inter Medium" pitchFamily="34" charset="-120"/>
              </a:rPr>
              <a:t> </a:t>
            </a:r>
            <a:r>
              <a:rPr lang="en-US" sz="1750" dirty="0" err="1">
                <a:solidFill>
                  <a:srgbClr val="464646"/>
                </a:solidFill>
                <a:latin typeface="Inter Medium" pitchFamily="34" charset="0"/>
                <a:ea typeface="Inter Medium" pitchFamily="34" charset="-122"/>
                <a:cs typeface="Inter Medium" pitchFamily="34" charset="-120"/>
              </a:rPr>
              <a:t>các</a:t>
            </a:r>
            <a:r>
              <a:rPr lang="en-US" sz="1750" dirty="0">
                <a:solidFill>
                  <a:srgbClr val="464646"/>
                </a:solidFill>
                <a:latin typeface="Inter Medium" pitchFamily="34" charset="0"/>
                <a:ea typeface="Inter Medium" pitchFamily="34" charset="-122"/>
                <a:cs typeface="Inter Medium" pitchFamily="34" charset="-120"/>
              </a:rPr>
              <a:t> </a:t>
            </a:r>
            <a:r>
              <a:rPr lang="en-US" sz="1750" dirty="0" err="1">
                <a:solidFill>
                  <a:srgbClr val="464646"/>
                </a:solidFill>
                <a:latin typeface="Inter Medium" pitchFamily="34" charset="0"/>
                <a:ea typeface="Inter Medium" pitchFamily="34" charset="-122"/>
                <a:cs typeface="Inter Medium" pitchFamily="34" charset="-120"/>
              </a:rPr>
              <a:t>điểm</a:t>
            </a:r>
            <a:r>
              <a:rPr lang="en-US" sz="1750" dirty="0">
                <a:solidFill>
                  <a:srgbClr val="464646"/>
                </a:solidFill>
                <a:latin typeface="Inter Medium" pitchFamily="34" charset="0"/>
                <a:ea typeface="Inter Medium" pitchFamily="34" charset="-122"/>
                <a:cs typeface="Inter Medium" pitchFamily="34" charset="-120"/>
              </a:rPr>
              <a:t>/</a:t>
            </a:r>
            <a:r>
              <a:rPr lang="en-US" sz="1750" dirty="0" err="1">
                <a:solidFill>
                  <a:srgbClr val="464646"/>
                </a:solidFill>
                <a:latin typeface="Inter Medium" pitchFamily="34" charset="0"/>
                <a:ea typeface="Inter Medium" pitchFamily="34" charset="-122"/>
                <a:cs typeface="Inter Medium" pitchFamily="34" charset="-120"/>
              </a:rPr>
              <a:t>địa</a:t>
            </a:r>
            <a:r>
              <a:rPr lang="en-US" sz="1750" dirty="0">
                <a:solidFill>
                  <a:srgbClr val="464646"/>
                </a:solidFill>
                <a:latin typeface="Inter Medium" pitchFamily="34" charset="0"/>
                <a:ea typeface="Inter Medium" pitchFamily="34" charset="-122"/>
                <a:cs typeface="Inter Medium" pitchFamily="34" charset="-120"/>
              </a:rPr>
              <a:t> </a:t>
            </a:r>
            <a:r>
              <a:rPr lang="en-US" sz="1750" dirty="0" err="1">
                <a:solidFill>
                  <a:srgbClr val="464646"/>
                </a:solidFill>
                <a:latin typeface="Inter Medium" pitchFamily="34" charset="0"/>
                <a:ea typeface="Inter Medium" pitchFamily="34" charset="-122"/>
                <a:cs typeface="Inter Medium" pitchFamily="34" charset="-120"/>
              </a:rPr>
              <a:t>danh</a:t>
            </a:r>
            <a:r>
              <a:rPr lang="en-US" sz="1750" dirty="0">
                <a:solidFill>
                  <a:srgbClr val="464646"/>
                </a:solidFill>
                <a:latin typeface="Inter Medium" pitchFamily="34" charset="0"/>
                <a:ea typeface="Inter Medium" pitchFamily="34" charset="-122"/>
                <a:cs typeface="Inter Medium" pitchFamily="34" charset="-120"/>
              </a:rPr>
              <a:t> </a:t>
            </a:r>
            <a:r>
              <a:rPr lang="en-US" sz="1750" dirty="0" err="1">
                <a:solidFill>
                  <a:srgbClr val="464646"/>
                </a:solidFill>
                <a:latin typeface="Inter Medium" pitchFamily="34" charset="0"/>
                <a:ea typeface="Inter Medium" pitchFamily="34" charset="-122"/>
                <a:cs typeface="Inter Medium" pitchFamily="34" charset="-120"/>
              </a:rPr>
              <a:t>quan</a:t>
            </a:r>
            <a:r>
              <a:rPr lang="en-US" sz="1750" dirty="0">
                <a:solidFill>
                  <a:srgbClr val="464646"/>
                </a:solidFill>
                <a:latin typeface="Inter Medium" pitchFamily="34" charset="0"/>
                <a:ea typeface="Inter Medium" pitchFamily="34" charset="-122"/>
                <a:cs typeface="Inter Medium" pitchFamily="34" charset="-120"/>
              </a:rPr>
              <a:t> </a:t>
            </a:r>
            <a:r>
              <a:rPr lang="en-US" sz="1750" dirty="0" err="1">
                <a:solidFill>
                  <a:srgbClr val="464646"/>
                </a:solidFill>
                <a:latin typeface="Inter Medium" pitchFamily="34" charset="0"/>
                <a:ea typeface="Inter Medium" pitchFamily="34" charset="-122"/>
                <a:cs typeface="Inter Medium" pitchFamily="34" charset="-120"/>
              </a:rPr>
              <a:t>trọng</a:t>
            </a:r>
            <a:r>
              <a:rPr lang="en-US" sz="1750" dirty="0">
                <a:solidFill>
                  <a:srgbClr val="464646"/>
                </a:solidFill>
                <a:latin typeface="Inter Medium" pitchFamily="34" charset="0"/>
                <a:ea typeface="Inter Medium" pitchFamily="34" charset="-122"/>
                <a:cs typeface="Inter Medium" pitchFamily="34" charset="-120"/>
              </a:rPr>
              <a:t>, </a:t>
            </a:r>
            <a:r>
              <a:rPr lang="en-US" sz="1750" dirty="0" err="1">
                <a:solidFill>
                  <a:srgbClr val="464646"/>
                </a:solidFill>
                <a:latin typeface="Inter Medium" pitchFamily="34" charset="0"/>
                <a:ea typeface="Inter Medium" pitchFamily="34" charset="-122"/>
                <a:cs typeface="Inter Medium" pitchFamily="34" charset="-120"/>
              </a:rPr>
              <a:t>minh</a:t>
            </a:r>
            <a:r>
              <a:rPr lang="en-US" sz="1750" dirty="0">
                <a:solidFill>
                  <a:srgbClr val="464646"/>
                </a:solidFill>
                <a:latin typeface="Inter Medium" pitchFamily="34" charset="0"/>
                <a:ea typeface="Inter Medium" pitchFamily="34" charset="-122"/>
                <a:cs typeface="Inter Medium" pitchFamily="34" charset="-120"/>
              </a:rPr>
              <a:t> </a:t>
            </a:r>
            <a:r>
              <a:rPr lang="en-US" sz="1750" dirty="0" err="1">
                <a:solidFill>
                  <a:srgbClr val="464646"/>
                </a:solidFill>
                <a:latin typeface="Inter Medium" pitchFamily="34" charset="0"/>
                <a:ea typeface="Inter Medium" pitchFamily="34" charset="-122"/>
                <a:cs typeface="Inter Medium" pitchFamily="34" charset="-120"/>
              </a:rPr>
              <a:t>bạch</a:t>
            </a:r>
            <a:r>
              <a:rPr lang="en-US" sz="1750" dirty="0">
                <a:solidFill>
                  <a:srgbClr val="464646"/>
                </a:solidFill>
                <a:latin typeface="Inter Medium" pitchFamily="34" charset="0"/>
                <a:ea typeface="Inter Medium" pitchFamily="34" charset="-122"/>
                <a:cs typeface="Inter Medium" pitchFamily="34" charset="-120"/>
              </a:rPr>
              <a:t> </a:t>
            </a:r>
            <a:r>
              <a:rPr lang="en-US" sz="1750" dirty="0" err="1">
                <a:solidFill>
                  <a:srgbClr val="464646"/>
                </a:solidFill>
                <a:latin typeface="Inter Medium" pitchFamily="34" charset="0"/>
                <a:ea typeface="Inter Medium" pitchFamily="34" charset="-122"/>
                <a:cs typeface="Inter Medium" pitchFamily="34" charset="-120"/>
              </a:rPr>
              <a:t>hóa</a:t>
            </a:r>
            <a:r>
              <a:rPr lang="en-US" sz="1750" dirty="0">
                <a:solidFill>
                  <a:srgbClr val="464646"/>
                </a:solidFill>
                <a:latin typeface="Inter Medium" pitchFamily="34" charset="0"/>
                <a:ea typeface="Inter Medium" pitchFamily="34" charset="-122"/>
                <a:cs typeface="Inter Medium" pitchFamily="34" charset="-120"/>
              </a:rPr>
              <a:t> </a:t>
            </a:r>
            <a:r>
              <a:rPr lang="en-US" sz="1750" dirty="0" err="1">
                <a:solidFill>
                  <a:srgbClr val="464646"/>
                </a:solidFill>
                <a:latin typeface="Inter Medium" pitchFamily="34" charset="0"/>
                <a:ea typeface="Inter Medium" pitchFamily="34" charset="-122"/>
                <a:cs typeface="Inter Medium" pitchFamily="34" charset="-120"/>
              </a:rPr>
              <a:t>thông</a:t>
            </a:r>
            <a:r>
              <a:rPr lang="en-US" sz="1750" dirty="0">
                <a:solidFill>
                  <a:srgbClr val="464646"/>
                </a:solidFill>
                <a:latin typeface="Inter Medium" pitchFamily="34" charset="0"/>
                <a:ea typeface="Inter Medium" pitchFamily="34" charset="-122"/>
                <a:cs typeface="Inter Medium" pitchFamily="34" charset="-120"/>
              </a:rPr>
              <a:t> tin</a:t>
            </a:r>
            <a:endParaRPr lang="en-US" sz="1750" dirty="0"/>
          </a:p>
        </p:txBody>
      </p:sp>
      <p:pic>
        <p:nvPicPr>
          <p:cNvPr id="6" name="Image 0" descr="preencoded.png"/>
          <p:cNvPicPr>
            <a:picLocks noChangeAspect="1"/>
          </p:cNvPicPr>
          <p:nvPr/>
        </p:nvPicPr>
        <p:blipFill>
          <a:blip r:embed="rId3"/>
          <a:stretch>
            <a:fillRect/>
          </a:stretch>
        </p:blipFill>
        <p:spPr>
          <a:xfrm>
            <a:off x="5032653" y="2722483"/>
            <a:ext cx="4564975" cy="4564975"/>
          </a:xfrm>
          <a:prstGeom prst="rect">
            <a:avLst/>
          </a:prstGeom>
        </p:spPr>
      </p:pic>
      <p:pic>
        <p:nvPicPr>
          <p:cNvPr id="7" name="Image 1" descr="preencoded.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547717" y="4835128"/>
            <a:ext cx="339328" cy="339328"/>
          </a:xfrm>
          <a:prstGeom prst="rect">
            <a:avLst/>
          </a:prstGeom>
        </p:spPr>
      </p:pic>
      <p:sp>
        <p:nvSpPr>
          <p:cNvPr id="8" name="Text 4"/>
          <p:cNvSpPr/>
          <p:nvPr/>
        </p:nvSpPr>
        <p:spPr>
          <a:xfrm>
            <a:off x="9937790" y="2989064"/>
            <a:ext cx="3384947" cy="354330"/>
          </a:xfrm>
          <a:prstGeom prst="rect">
            <a:avLst/>
          </a:prstGeom>
          <a:noFill/>
          <a:ln/>
        </p:spPr>
        <p:txBody>
          <a:bodyPr wrap="none" lIns="0" tIns="0" rIns="0" bIns="0" rtlCol="0" anchor="t"/>
          <a:lstStyle/>
          <a:p>
            <a:pPr marL="0" indent="0" algn="l">
              <a:lnSpc>
                <a:spcPts val="2750"/>
              </a:lnSpc>
              <a:buNone/>
            </a:pPr>
            <a:r>
              <a:rPr lang="en-US" sz="2200" b="1">
                <a:solidFill>
                  <a:srgbClr val="464646"/>
                </a:solidFill>
                <a:latin typeface="Inter Bold" pitchFamily="34" charset="0"/>
                <a:ea typeface="Inter Bold" pitchFamily="34" charset="-122"/>
                <a:cs typeface="Inter Bold" pitchFamily="34" charset="-120"/>
              </a:rPr>
              <a:t>Chính quyền xã/phường</a:t>
            </a:r>
            <a:endParaRPr lang="en-US" sz="2200"/>
          </a:p>
        </p:txBody>
      </p:sp>
      <p:sp>
        <p:nvSpPr>
          <p:cNvPr id="9" name="Text 5"/>
          <p:cNvSpPr/>
          <p:nvPr/>
        </p:nvSpPr>
        <p:spPr>
          <a:xfrm>
            <a:off x="9937790" y="3479482"/>
            <a:ext cx="4146072" cy="1512931"/>
          </a:xfrm>
          <a:prstGeom prst="rect">
            <a:avLst/>
          </a:prstGeom>
          <a:noFill/>
          <a:ln/>
        </p:spPr>
        <p:txBody>
          <a:bodyPr wrap="square" lIns="0" tIns="0" rIns="0" bIns="0" rtlCol="0" anchor="t"/>
          <a:lstStyle/>
          <a:p>
            <a:pPr marL="0" indent="0" algn="l">
              <a:lnSpc>
                <a:spcPts val="2850"/>
              </a:lnSpc>
              <a:buNone/>
            </a:pPr>
            <a:r>
              <a:rPr lang="en-US" sz="1750" dirty="0">
                <a:solidFill>
                  <a:srgbClr val="464646"/>
                </a:solidFill>
                <a:latin typeface="Inter Medium" pitchFamily="34" charset="0"/>
                <a:ea typeface="Inter Medium" pitchFamily="34" charset="-122"/>
                <a:cs typeface="Inter Medium" pitchFamily="34" charset="-120"/>
              </a:rPr>
              <a:t>Quản </a:t>
            </a:r>
            <a:r>
              <a:rPr lang="en-US" sz="1750" dirty="0" err="1">
                <a:solidFill>
                  <a:srgbClr val="464646"/>
                </a:solidFill>
                <a:latin typeface="Inter Medium" pitchFamily="34" charset="0"/>
                <a:ea typeface="Inter Medium" pitchFamily="34" charset="-122"/>
                <a:cs typeface="Inter Medium" pitchFamily="34" charset="-120"/>
              </a:rPr>
              <a:t>lý</a:t>
            </a:r>
            <a:r>
              <a:rPr lang="en-US" sz="1750" dirty="0">
                <a:solidFill>
                  <a:srgbClr val="464646"/>
                </a:solidFill>
                <a:latin typeface="Inter Medium" pitchFamily="34" charset="0"/>
                <a:ea typeface="Inter Medium" pitchFamily="34" charset="-122"/>
                <a:cs typeface="Inter Medium" pitchFamily="34" charset="-120"/>
              </a:rPr>
              <a:t> </a:t>
            </a:r>
            <a:r>
              <a:rPr lang="en-US" sz="1750" dirty="0" err="1">
                <a:solidFill>
                  <a:srgbClr val="464646"/>
                </a:solidFill>
                <a:latin typeface="Inter Medium" pitchFamily="34" charset="0"/>
                <a:ea typeface="Inter Medium" pitchFamily="34" charset="-122"/>
                <a:cs typeface="Inter Medium" pitchFamily="34" charset="-120"/>
              </a:rPr>
              <a:t>địa</a:t>
            </a:r>
            <a:r>
              <a:rPr lang="en-US" sz="1750" dirty="0">
                <a:solidFill>
                  <a:srgbClr val="464646"/>
                </a:solidFill>
                <a:latin typeface="Inter Medium" pitchFamily="34" charset="0"/>
                <a:ea typeface="Inter Medium" pitchFamily="34" charset="-122"/>
                <a:cs typeface="Inter Medium" pitchFamily="34" charset="-120"/>
              </a:rPr>
              <a:t> </a:t>
            </a:r>
            <a:r>
              <a:rPr lang="en-US" sz="1750" dirty="0" err="1">
                <a:solidFill>
                  <a:srgbClr val="464646"/>
                </a:solidFill>
                <a:latin typeface="Inter Medium" pitchFamily="34" charset="0"/>
                <a:ea typeface="Inter Medium" pitchFamily="34" charset="-122"/>
                <a:cs typeface="Inter Medium" pitchFamily="34" charset="-120"/>
              </a:rPr>
              <a:t>bàn</a:t>
            </a:r>
            <a:r>
              <a:rPr lang="en-US" sz="1750" dirty="0">
                <a:solidFill>
                  <a:srgbClr val="464646"/>
                </a:solidFill>
                <a:latin typeface="Inter Medium" pitchFamily="34" charset="0"/>
                <a:ea typeface="Inter Medium" pitchFamily="34" charset="-122"/>
                <a:cs typeface="Inter Medium" pitchFamily="34" charset="-120"/>
              </a:rPr>
              <a:t> </a:t>
            </a:r>
            <a:r>
              <a:rPr lang="en-US" sz="1750" dirty="0" err="1">
                <a:solidFill>
                  <a:srgbClr val="464646"/>
                </a:solidFill>
                <a:latin typeface="Inter Medium" pitchFamily="34" charset="0"/>
                <a:ea typeface="Inter Medium" pitchFamily="34" charset="-122"/>
                <a:cs typeface="Inter Medium" pitchFamily="34" charset="-120"/>
              </a:rPr>
              <a:t>chính</a:t>
            </a:r>
            <a:r>
              <a:rPr lang="en-US" sz="1750" dirty="0">
                <a:solidFill>
                  <a:srgbClr val="464646"/>
                </a:solidFill>
                <a:latin typeface="Inter Medium" pitchFamily="34" charset="0"/>
                <a:ea typeface="Inter Medium" pitchFamily="34" charset="-122"/>
                <a:cs typeface="Inter Medium" pitchFamily="34" charset="-120"/>
              </a:rPr>
              <a:t> </a:t>
            </a:r>
            <a:r>
              <a:rPr lang="en-US" sz="1750" dirty="0" err="1">
                <a:solidFill>
                  <a:srgbClr val="464646"/>
                </a:solidFill>
                <a:latin typeface="Inter Medium" pitchFamily="34" charset="0"/>
                <a:ea typeface="Inter Medium" pitchFamily="34" charset="-122"/>
                <a:cs typeface="Inter Medium" pitchFamily="34" charset="-120"/>
              </a:rPr>
              <a:t>xác</a:t>
            </a:r>
            <a:r>
              <a:rPr lang="en-US" sz="1750" dirty="0">
                <a:solidFill>
                  <a:srgbClr val="464646"/>
                </a:solidFill>
                <a:latin typeface="Inter Medium" pitchFamily="34" charset="0"/>
                <a:ea typeface="Inter Medium" pitchFamily="34" charset="-122"/>
                <a:cs typeface="Inter Medium" pitchFamily="34" charset="-120"/>
              </a:rPr>
              <a:t>, </a:t>
            </a:r>
            <a:r>
              <a:rPr lang="en-US" sz="1750" dirty="0" err="1">
                <a:solidFill>
                  <a:srgbClr val="464646"/>
                </a:solidFill>
                <a:latin typeface="Inter Medium" pitchFamily="34" charset="0"/>
                <a:ea typeface="Inter Medium" pitchFamily="34" charset="-122"/>
                <a:cs typeface="Inter Medium" pitchFamily="34" charset="-120"/>
              </a:rPr>
              <a:t>cập</a:t>
            </a:r>
            <a:r>
              <a:rPr lang="en-US" sz="1750" dirty="0">
                <a:solidFill>
                  <a:srgbClr val="464646"/>
                </a:solidFill>
                <a:latin typeface="Inter Medium" pitchFamily="34" charset="0"/>
                <a:ea typeface="Inter Medium" pitchFamily="34" charset="-122"/>
                <a:cs typeface="Inter Medium" pitchFamily="34" charset="-120"/>
              </a:rPr>
              <a:t> </a:t>
            </a:r>
            <a:r>
              <a:rPr lang="en-US" sz="1750" dirty="0" err="1">
                <a:solidFill>
                  <a:srgbClr val="464646"/>
                </a:solidFill>
                <a:latin typeface="Inter Medium" pitchFamily="34" charset="0"/>
                <a:ea typeface="Inter Medium" pitchFamily="34" charset="-122"/>
                <a:cs typeface="Inter Medium" pitchFamily="34" charset="-120"/>
              </a:rPr>
              <a:t>nhật</a:t>
            </a:r>
            <a:r>
              <a:rPr lang="en-US" sz="1750" dirty="0">
                <a:solidFill>
                  <a:srgbClr val="464646"/>
                </a:solidFill>
                <a:latin typeface="Inter Medium" pitchFamily="34" charset="0"/>
                <a:ea typeface="Inter Medium" pitchFamily="34" charset="-122"/>
                <a:cs typeface="Inter Medium" pitchFamily="34" charset="-120"/>
              </a:rPr>
              <a:t> </a:t>
            </a:r>
            <a:r>
              <a:rPr lang="en-US" sz="1750" dirty="0" err="1">
                <a:solidFill>
                  <a:srgbClr val="464646"/>
                </a:solidFill>
                <a:latin typeface="Inter Medium" pitchFamily="34" charset="0"/>
                <a:ea typeface="Inter Medium" pitchFamily="34" charset="-122"/>
                <a:cs typeface="Inter Medium" pitchFamily="34" charset="-120"/>
              </a:rPr>
              <a:t>dữ</a:t>
            </a:r>
            <a:r>
              <a:rPr lang="en-US" sz="1750" dirty="0">
                <a:solidFill>
                  <a:srgbClr val="464646"/>
                </a:solidFill>
                <a:latin typeface="Inter Medium" pitchFamily="34" charset="0"/>
                <a:ea typeface="Inter Medium" pitchFamily="34" charset="-122"/>
                <a:cs typeface="Inter Medium" pitchFamily="34" charset="-120"/>
              </a:rPr>
              <a:t> </a:t>
            </a:r>
            <a:r>
              <a:rPr lang="en-US" sz="1750" dirty="0" err="1">
                <a:solidFill>
                  <a:srgbClr val="464646"/>
                </a:solidFill>
                <a:latin typeface="Inter Medium" pitchFamily="34" charset="0"/>
                <a:ea typeface="Inter Medium" pitchFamily="34" charset="-122"/>
                <a:cs typeface="Inter Medium" pitchFamily="34" charset="-120"/>
              </a:rPr>
              <a:t>liệu</a:t>
            </a:r>
            <a:r>
              <a:rPr lang="en-US" sz="1750" dirty="0">
                <a:solidFill>
                  <a:srgbClr val="464646"/>
                </a:solidFill>
                <a:latin typeface="Inter Medium" pitchFamily="34" charset="0"/>
                <a:ea typeface="Inter Medium" pitchFamily="34" charset="-122"/>
                <a:cs typeface="Inter Medium" pitchFamily="34" charset="-120"/>
              </a:rPr>
              <a:t> </a:t>
            </a:r>
            <a:r>
              <a:rPr lang="en-US" sz="1750" dirty="0" err="1">
                <a:solidFill>
                  <a:srgbClr val="464646"/>
                </a:solidFill>
                <a:latin typeface="Inter Medium" pitchFamily="34" charset="0"/>
                <a:ea typeface="Inter Medium" pitchFamily="34" charset="-122"/>
                <a:cs typeface="Inter Medium" pitchFamily="34" charset="-120"/>
              </a:rPr>
              <a:t>nhanh</a:t>
            </a:r>
            <a:r>
              <a:rPr lang="en-US" sz="1750" dirty="0">
                <a:solidFill>
                  <a:srgbClr val="464646"/>
                </a:solidFill>
                <a:latin typeface="Inter Medium" pitchFamily="34" charset="0"/>
                <a:ea typeface="Inter Medium" pitchFamily="34" charset="-122"/>
                <a:cs typeface="Inter Medium" pitchFamily="34" charset="-120"/>
              </a:rPr>
              <a:t> </a:t>
            </a:r>
            <a:r>
              <a:rPr lang="en-US" sz="1750" dirty="0" err="1">
                <a:solidFill>
                  <a:srgbClr val="464646"/>
                </a:solidFill>
                <a:latin typeface="Inter Medium" pitchFamily="34" charset="0"/>
                <a:ea typeface="Inter Medium" pitchFamily="34" charset="-122"/>
                <a:cs typeface="Inter Medium" pitchFamily="34" charset="-120"/>
              </a:rPr>
              <a:t>và</a:t>
            </a:r>
            <a:r>
              <a:rPr lang="en-US" sz="1750" dirty="0">
                <a:solidFill>
                  <a:srgbClr val="464646"/>
                </a:solidFill>
                <a:latin typeface="Inter Medium" pitchFamily="34" charset="0"/>
                <a:ea typeface="Inter Medium" pitchFamily="34" charset="-122"/>
                <a:cs typeface="Inter Medium" pitchFamily="34" charset="-120"/>
              </a:rPr>
              <a:t> </a:t>
            </a:r>
            <a:r>
              <a:rPr lang="en-US" sz="1750" dirty="0" err="1">
                <a:solidFill>
                  <a:srgbClr val="464646"/>
                </a:solidFill>
                <a:latin typeface="Inter Medium" pitchFamily="34" charset="0"/>
                <a:ea typeface="Inter Medium" pitchFamily="34" charset="-122"/>
                <a:cs typeface="Inter Medium" pitchFamily="34" charset="-120"/>
              </a:rPr>
              <a:t>giảm</a:t>
            </a:r>
            <a:r>
              <a:rPr lang="en-US" sz="1750" dirty="0">
                <a:solidFill>
                  <a:srgbClr val="464646"/>
                </a:solidFill>
                <a:latin typeface="Inter Medium" pitchFamily="34" charset="0"/>
                <a:ea typeface="Inter Medium" pitchFamily="34" charset="-122"/>
                <a:cs typeface="Inter Medium" pitchFamily="34" charset="-120"/>
              </a:rPr>
              <a:t> </a:t>
            </a:r>
            <a:r>
              <a:rPr lang="en-US" sz="1750" dirty="0" err="1">
                <a:solidFill>
                  <a:srgbClr val="464646"/>
                </a:solidFill>
                <a:latin typeface="Inter Medium" pitchFamily="34" charset="0"/>
                <a:ea typeface="Inter Medium" pitchFamily="34" charset="-122"/>
                <a:cs typeface="Inter Medium" pitchFamily="34" charset="-120"/>
              </a:rPr>
              <a:t>sai</a:t>
            </a:r>
            <a:r>
              <a:rPr lang="en-US" sz="1750" dirty="0">
                <a:solidFill>
                  <a:srgbClr val="464646"/>
                </a:solidFill>
                <a:latin typeface="Inter Medium" pitchFamily="34" charset="0"/>
                <a:ea typeface="Inter Medium" pitchFamily="34" charset="-122"/>
                <a:cs typeface="Inter Medium" pitchFamily="34" charset="-120"/>
              </a:rPr>
              <a:t> </a:t>
            </a:r>
            <a:r>
              <a:rPr lang="en-US" sz="1750" dirty="0" err="1">
                <a:solidFill>
                  <a:srgbClr val="464646"/>
                </a:solidFill>
                <a:latin typeface="Inter Medium" pitchFamily="34" charset="0"/>
                <a:ea typeface="Inter Medium" pitchFamily="34" charset="-122"/>
                <a:cs typeface="Inter Medium" pitchFamily="34" charset="-120"/>
              </a:rPr>
              <a:t>sót</a:t>
            </a:r>
            <a:r>
              <a:rPr lang="en-US" sz="1750" dirty="0">
                <a:solidFill>
                  <a:srgbClr val="464646"/>
                </a:solidFill>
                <a:latin typeface="Inter Medium" pitchFamily="34" charset="0"/>
                <a:ea typeface="Inter Medium" pitchFamily="34" charset="-122"/>
                <a:cs typeface="Inter Medium" pitchFamily="34" charset="-120"/>
              </a:rPr>
              <a:t> </a:t>
            </a:r>
            <a:r>
              <a:rPr lang="en-US" sz="1750" dirty="0" err="1">
                <a:solidFill>
                  <a:srgbClr val="464646"/>
                </a:solidFill>
                <a:latin typeface="Inter Medium" pitchFamily="34" charset="0"/>
                <a:ea typeface="Inter Medium" pitchFamily="34" charset="-122"/>
                <a:cs typeface="Inter Medium" pitchFamily="34" charset="-120"/>
              </a:rPr>
              <a:t>trong</a:t>
            </a:r>
            <a:r>
              <a:rPr lang="en-US" sz="1750" dirty="0">
                <a:solidFill>
                  <a:srgbClr val="464646"/>
                </a:solidFill>
                <a:latin typeface="Inter Medium" pitchFamily="34" charset="0"/>
                <a:ea typeface="Inter Medium" pitchFamily="34" charset="-122"/>
                <a:cs typeface="Inter Medium" pitchFamily="34" charset="-120"/>
              </a:rPr>
              <a:t> </a:t>
            </a:r>
            <a:r>
              <a:rPr lang="en-US" sz="1750" dirty="0" err="1">
                <a:solidFill>
                  <a:srgbClr val="464646"/>
                </a:solidFill>
                <a:latin typeface="Inter Medium" pitchFamily="34" charset="0"/>
                <a:ea typeface="Inter Medium" pitchFamily="34" charset="-122"/>
                <a:cs typeface="Inter Medium" pitchFamily="34" charset="-120"/>
              </a:rPr>
              <a:t>điều</a:t>
            </a:r>
            <a:r>
              <a:rPr lang="en-US" sz="1750" dirty="0">
                <a:solidFill>
                  <a:srgbClr val="464646"/>
                </a:solidFill>
                <a:latin typeface="Inter Medium" pitchFamily="34" charset="0"/>
                <a:ea typeface="Inter Medium" pitchFamily="34" charset="-122"/>
                <a:cs typeface="Inter Medium" pitchFamily="34" charset="-120"/>
              </a:rPr>
              <a:t> </a:t>
            </a:r>
            <a:r>
              <a:rPr lang="en-US" sz="1750" dirty="0" err="1">
                <a:solidFill>
                  <a:srgbClr val="464646"/>
                </a:solidFill>
                <a:latin typeface="Inter Medium" pitchFamily="34" charset="0"/>
                <a:ea typeface="Inter Medium" pitchFamily="34" charset="-122"/>
                <a:cs typeface="Inter Medium" pitchFamily="34" charset="-120"/>
              </a:rPr>
              <a:t>hành</a:t>
            </a:r>
            <a:r>
              <a:rPr lang="en-US" sz="1750" dirty="0">
                <a:solidFill>
                  <a:srgbClr val="464646"/>
                </a:solidFill>
                <a:latin typeface="Inter Medium" pitchFamily="34" charset="0"/>
                <a:ea typeface="Inter Medium" pitchFamily="34" charset="-122"/>
                <a:cs typeface="Inter Medium" pitchFamily="34" charset="-120"/>
              </a:rPr>
              <a:t> </a:t>
            </a:r>
            <a:r>
              <a:rPr lang="en-US" sz="1750" dirty="0" err="1">
                <a:solidFill>
                  <a:srgbClr val="464646"/>
                </a:solidFill>
                <a:latin typeface="Inter Medium" pitchFamily="34" charset="0"/>
                <a:ea typeface="Inter Medium" pitchFamily="34" charset="-122"/>
                <a:cs typeface="Inter Medium" pitchFamily="34" charset="-120"/>
              </a:rPr>
              <a:t>nâng</a:t>
            </a:r>
            <a:r>
              <a:rPr lang="en-US" sz="1750" dirty="0">
                <a:solidFill>
                  <a:srgbClr val="464646"/>
                </a:solidFill>
                <a:latin typeface="Inter Medium" pitchFamily="34" charset="0"/>
                <a:ea typeface="Inter Medium" pitchFamily="34" charset="-122"/>
                <a:cs typeface="Inter Medium" pitchFamily="34" charset="-120"/>
              </a:rPr>
              <a:t> </a:t>
            </a:r>
            <a:r>
              <a:rPr lang="en-US" sz="1750" dirty="0" err="1">
                <a:solidFill>
                  <a:srgbClr val="464646"/>
                </a:solidFill>
                <a:latin typeface="Inter Medium" pitchFamily="34" charset="0"/>
                <a:ea typeface="Inter Medium" pitchFamily="34" charset="-122"/>
                <a:cs typeface="Inter Medium" pitchFamily="34" charset="-120"/>
              </a:rPr>
              <a:t>cao</a:t>
            </a:r>
            <a:r>
              <a:rPr lang="en-US" sz="1750" dirty="0">
                <a:solidFill>
                  <a:srgbClr val="464646"/>
                </a:solidFill>
                <a:latin typeface="Inter Medium" pitchFamily="34" charset="0"/>
                <a:ea typeface="Inter Medium" pitchFamily="34" charset="-122"/>
                <a:cs typeface="Inter Medium" pitchFamily="34" charset="-120"/>
              </a:rPr>
              <a:t> </a:t>
            </a:r>
            <a:r>
              <a:rPr lang="en-US" sz="1750" dirty="0" err="1">
                <a:solidFill>
                  <a:srgbClr val="464646"/>
                </a:solidFill>
                <a:latin typeface="Inter Medium" pitchFamily="34" charset="0"/>
                <a:ea typeface="Inter Medium" pitchFamily="34" charset="-122"/>
                <a:cs typeface="Inter Medium" pitchFamily="34" charset="-120"/>
              </a:rPr>
              <a:t>hiệu</a:t>
            </a:r>
            <a:r>
              <a:rPr lang="en-US" sz="1750" dirty="0">
                <a:solidFill>
                  <a:srgbClr val="464646"/>
                </a:solidFill>
                <a:latin typeface="Inter Medium" pitchFamily="34" charset="0"/>
                <a:ea typeface="Inter Medium" pitchFamily="34" charset="-122"/>
                <a:cs typeface="Inter Medium" pitchFamily="34" charset="-120"/>
              </a:rPr>
              <a:t> </a:t>
            </a:r>
            <a:r>
              <a:rPr lang="en-US" sz="1750" dirty="0" err="1">
                <a:solidFill>
                  <a:srgbClr val="464646"/>
                </a:solidFill>
                <a:latin typeface="Inter Medium" pitchFamily="34" charset="0"/>
                <a:ea typeface="Inter Medium" pitchFamily="34" charset="-122"/>
                <a:cs typeface="Inter Medium" pitchFamily="34" charset="-120"/>
              </a:rPr>
              <a:t>quả</a:t>
            </a:r>
            <a:r>
              <a:rPr lang="en-US" sz="1750" dirty="0">
                <a:solidFill>
                  <a:srgbClr val="464646"/>
                </a:solidFill>
                <a:latin typeface="Inter Medium" pitchFamily="34" charset="0"/>
                <a:ea typeface="Inter Medium" pitchFamily="34" charset="-122"/>
                <a:cs typeface="Inter Medium" pitchFamily="34" charset="-120"/>
              </a:rPr>
              <a:t> </a:t>
            </a:r>
            <a:r>
              <a:rPr lang="en-US" sz="1750" dirty="0" err="1">
                <a:solidFill>
                  <a:srgbClr val="464646"/>
                </a:solidFill>
                <a:latin typeface="Inter Medium" pitchFamily="34" charset="0"/>
                <a:ea typeface="Inter Medium" pitchFamily="34" charset="-122"/>
                <a:cs typeface="Inter Medium" pitchFamily="34" charset="-120"/>
              </a:rPr>
              <a:t>điều</a:t>
            </a:r>
            <a:r>
              <a:rPr lang="en-US" sz="1750" dirty="0">
                <a:solidFill>
                  <a:srgbClr val="464646"/>
                </a:solidFill>
                <a:latin typeface="Inter Medium" pitchFamily="34" charset="0"/>
                <a:ea typeface="Inter Medium" pitchFamily="34" charset="-122"/>
                <a:cs typeface="Inter Medium" pitchFamily="34" charset="-120"/>
              </a:rPr>
              <a:t> </a:t>
            </a:r>
            <a:r>
              <a:rPr lang="en-US" sz="1750" dirty="0" err="1">
                <a:solidFill>
                  <a:srgbClr val="464646"/>
                </a:solidFill>
                <a:latin typeface="Inter Medium" pitchFamily="34" charset="0"/>
                <a:ea typeface="Inter Medium" pitchFamily="34" charset="-122"/>
                <a:cs typeface="Inter Medium" pitchFamily="34" charset="-120"/>
              </a:rPr>
              <a:t>hành</a:t>
            </a:r>
            <a:r>
              <a:rPr lang="en-US" sz="1750" dirty="0">
                <a:solidFill>
                  <a:srgbClr val="464646"/>
                </a:solidFill>
                <a:latin typeface="Inter Medium" pitchFamily="34" charset="0"/>
                <a:ea typeface="Inter Medium" pitchFamily="34" charset="-122"/>
                <a:cs typeface="Inter Medium" pitchFamily="34" charset="-120"/>
              </a:rPr>
              <a:t> </a:t>
            </a:r>
            <a:r>
              <a:rPr lang="en-US" sz="1750" dirty="0" err="1">
                <a:solidFill>
                  <a:srgbClr val="464646"/>
                </a:solidFill>
                <a:latin typeface="Inter Medium" pitchFamily="34" charset="0"/>
                <a:ea typeface="Inter Medium" pitchFamily="34" charset="-122"/>
                <a:cs typeface="Inter Medium" pitchFamily="34" charset="-120"/>
              </a:rPr>
              <a:t>và</a:t>
            </a:r>
            <a:r>
              <a:rPr lang="en-US" sz="1750" dirty="0">
                <a:solidFill>
                  <a:srgbClr val="464646"/>
                </a:solidFill>
                <a:latin typeface="Inter Medium" pitchFamily="34" charset="0"/>
                <a:ea typeface="Inter Medium" pitchFamily="34" charset="-122"/>
                <a:cs typeface="Inter Medium" pitchFamily="34" charset="-120"/>
              </a:rPr>
              <a:t> </a:t>
            </a:r>
            <a:r>
              <a:rPr lang="en-US" sz="1750" dirty="0" err="1">
                <a:solidFill>
                  <a:srgbClr val="464646"/>
                </a:solidFill>
                <a:latin typeface="Inter Medium" pitchFamily="34" charset="0"/>
                <a:ea typeface="Inter Medium" pitchFamily="34" charset="-122"/>
                <a:cs typeface="Inter Medium" pitchFamily="34" charset="-120"/>
              </a:rPr>
              <a:t>cải</a:t>
            </a:r>
            <a:r>
              <a:rPr lang="en-US" sz="1750" dirty="0">
                <a:solidFill>
                  <a:srgbClr val="464646"/>
                </a:solidFill>
                <a:latin typeface="Inter Medium" pitchFamily="34" charset="0"/>
                <a:ea typeface="Inter Medium" pitchFamily="34" charset="-122"/>
                <a:cs typeface="Inter Medium" pitchFamily="34" charset="-120"/>
              </a:rPr>
              <a:t> </a:t>
            </a:r>
            <a:r>
              <a:rPr lang="en-US" sz="1750" dirty="0" err="1">
                <a:solidFill>
                  <a:srgbClr val="464646"/>
                </a:solidFill>
                <a:latin typeface="Inter Medium" pitchFamily="34" charset="0"/>
                <a:ea typeface="Inter Medium" pitchFamily="34" charset="-122"/>
                <a:cs typeface="Inter Medium" pitchFamily="34" charset="-120"/>
              </a:rPr>
              <a:t>cách</a:t>
            </a:r>
            <a:r>
              <a:rPr lang="en-US" sz="1750" dirty="0">
                <a:solidFill>
                  <a:srgbClr val="464646"/>
                </a:solidFill>
                <a:latin typeface="Inter Medium" pitchFamily="34" charset="0"/>
                <a:ea typeface="Inter Medium" pitchFamily="34" charset="-122"/>
                <a:cs typeface="Inter Medium" pitchFamily="34" charset="-120"/>
              </a:rPr>
              <a:t> </a:t>
            </a:r>
            <a:r>
              <a:rPr lang="en-US" sz="1750" dirty="0" err="1">
                <a:solidFill>
                  <a:srgbClr val="464646"/>
                </a:solidFill>
                <a:latin typeface="Inter Medium" pitchFamily="34" charset="0"/>
                <a:ea typeface="Inter Medium" pitchFamily="34" charset="-122"/>
                <a:cs typeface="Inter Medium" pitchFamily="34" charset="-120"/>
              </a:rPr>
              <a:t>hành</a:t>
            </a:r>
            <a:r>
              <a:rPr lang="en-US" sz="1750" dirty="0">
                <a:solidFill>
                  <a:srgbClr val="464646"/>
                </a:solidFill>
                <a:latin typeface="Inter Medium" pitchFamily="34" charset="0"/>
                <a:ea typeface="Inter Medium" pitchFamily="34" charset="-122"/>
                <a:cs typeface="Inter Medium" pitchFamily="34" charset="-120"/>
              </a:rPr>
              <a:t> </a:t>
            </a:r>
            <a:r>
              <a:rPr lang="en-US" sz="1750" dirty="0" err="1">
                <a:solidFill>
                  <a:srgbClr val="464646"/>
                </a:solidFill>
                <a:latin typeface="Inter Medium" pitchFamily="34" charset="0"/>
                <a:ea typeface="Inter Medium" pitchFamily="34" charset="-122"/>
                <a:cs typeface="Inter Medium" pitchFamily="34" charset="-120"/>
              </a:rPr>
              <a:t>chính</a:t>
            </a:r>
            <a:r>
              <a:rPr lang="en-US" sz="1750" dirty="0">
                <a:solidFill>
                  <a:srgbClr val="464646"/>
                </a:solidFill>
                <a:latin typeface="Inter Medium" pitchFamily="34" charset="0"/>
                <a:ea typeface="Inter Medium" pitchFamily="34" charset="-122"/>
                <a:cs typeface="Inter Medium" pitchFamily="34" charset="-120"/>
              </a:rPr>
              <a:t>.</a:t>
            </a:r>
            <a:endParaRPr lang="en-US" sz="1750" dirty="0"/>
          </a:p>
        </p:txBody>
      </p:sp>
      <p:pic>
        <p:nvPicPr>
          <p:cNvPr id="10" name="Image 2" descr="preencoded.png"/>
          <p:cNvPicPr>
            <a:picLocks noChangeAspect="1"/>
          </p:cNvPicPr>
          <p:nvPr/>
        </p:nvPicPr>
        <p:blipFill>
          <a:blip r:embed="rId5"/>
          <a:stretch>
            <a:fillRect/>
          </a:stretch>
        </p:blipFill>
        <p:spPr>
          <a:xfrm>
            <a:off x="5032653" y="2722483"/>
            <a:ext cx="4564975" cy="4564975"/>
          </a:xfrm>
          <a:prstGeom prst="rect">
            <a:avLst/>
          </a:prstGeom>
        </p:spPr>
      </p:pic>
      <p:pic>
        <p:nvPicPr>
          <p:cNvPr id="11" name="Image 3" descr="preencoded.png"/>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7944326" y="3451503"/>
            <a:ext cx="339328" cy="339328"/>
          </a:xfrm>
          <a:prstGeom prst="rect">
            <a:avLst/>
          </a:prstGeom>
        </p:spPr>
      </p:pic>
      <p:sp>
        <p:nvSpPr>
          <p:cNvPr id="12" name="Text 6"/>
          <p:cNvSpPr/>
          <p:nvPr/>
        </p:nvSpPr>
        <p:spPr>
          <a:xfrm>
            <a:off x="9937790" y="5441633"/>
            <a:ext cx="2835235" cy="354330"/>
          </a:xfrm>
          <a:prstGeom prst="rect">
            <a:avLst/>
          </a:prstGeom>
          <a:noFill/>
          <a:ln/>
        </p:spPr>
        <p:txBody>
          <a:bodyPr wrap="none" lIns="0" tIns="0" rIns="0" bIns="0" rtlCol="0" anchor="t"/>
          <a:lstStyle/>
          <a:p>
            <a:pPr marL="0" indent="0" algn="l">
              <a:lnSpc>
                <a:spcPts val="2750"/>
              </a:lnSpc>
              <a:buNone/>
            </a:pPr>
            <a:r>
              <a:rPr lang="en-US" sz="2200" b="1">
                <a:solidFill>
                  <a:srgbClr val="464646"/>
                </a:solidFill>
                <a:latin typeface="Inter Bold" pitchFamily="34" charset="0"/>
                <a:ea typeface="Inter Bold" pitchFamily="34" charset="-122"/>
                <a:cs typeface="Inter Bold" pitchFamily="34" charset="-120"/>
              </a:rPr>
              <a:t>Người dân</a:t>
            </a:r>
            <a:endParaRPr lang="en-US" sz="2200"/>
          </a:p>
        </p:txBody>
      </p:sp>
      <p:sp>
        <p:nvSpPr>
          <p:cNvPr id="13" name="Text 7"/>
          <p:cNvSpPr/>
          <p:nvPr/>
        </p:nvSpPr>
        <p:spPr>
          <a:xfrm>
            <a:off x="9937790" y="5932051"/>
            <a:ext cx="4335258" cy="1614378"/>
          </a:xfrm>
          <a:prstGeom prst="rect">
            <a:avLst/>
          </a:prstGeom>
          <a:noFill/>
          <a:ln/>
        </p:spPr>
        <p:txBody>
          <a:bodyPr wrap="square" lIns="0" tIns="0" rIns="0" bIns="0" rtlCol="0" anchor="t"/>
          <a:lstStyle/>
          <a:p>
            <a:pPr>
              <a:lnSpc>
                <a:spcPts val="2850"/>
              </a:lnSpc>
            </a:pPr>
            <a:r>
              <a:rPr lang="en-US" sz="1750" dirty="0">
                <a:solidFill>
                  <a:srgbClr val="464646"/>
                </a:solidFill>
                <a:latin typeface="Inter Medium" pitchFamily="34" charset="0"/>
                <a:ea typeface="Inter Medium" pitchFamily="34" charset="-122"/>
                <a:cs typeface="Inter Medium" pitchFamily="34" charset="-120"/>
              </a:rPr>
              <a:t>Tra </a:t>
            </a:r>
            <a:r>
              <a:rPr lang="en-US" sz="1750" dirty="0" err="1">
                <a:solidFill>
                  <a:srgbClr val="464646"/>
                </a:solidFill>
                <a:latin typeface="Inter Medium" pitchFamily="34" charset="0"/>
                <a:ea typeface="Inter Medium" pitchFamily="34" charset="-122"/>
                <a:cs typeface="Inter Medium" pitchFamily="34" charset="-120"/>
              </a:rPr>
              <a:t>cứu</a:t>
            </a:r>
            <a:r>
              <a:rPr lang="en-US" sz="1750" dirty="0">
                <a:solidFill>
                  <a:srgbClr val="464646"/>
                </a:solidFill>
                <a:latin typeface="Inter Medium" pitchFamily="34" charset="0"/>
                <a:ea typeface="Inter Medium" pitchFamily="34" charset="-122"/>
                <a:cs typeface="Inter Medium" pitchFamily="34" charset="-120"/>
              </a:rPr>
              <a:t> </a:t>
            </a:r>
            <a:r>
              <a:rPr lang="en-US" sz="1750" dirty="0" err="1">
                <a:solidFill>
                  <a:srgbClr val="464646"/>
                </a:solidFill>
                <a:latin typeface="Inter Medium" pitchFamily="34" charset="0"/>
                <a:ea typeface="Inter Medium" pitchFamily="34" charset="-122"/>
                <a:cs typeface="Inter Medium" pitchFamily="34" charset="-120"/>
              </a:rPr>
              <a:t>thông</a:t>
            </a:r>
            <a:r>
              <a:rPr lang="en-US" sz="1750" dirty="0">
                <a:solidFill>
                  <a:srgbClr val="464646"/>
                </a:solidFill>
                <a:latin typeface="Inter Medium" pitchFamily="34" charset="0"/>
                <a:ea typeface="Inter Medium" pitchFamily="34" charset="-122"/>
                <a:cs typeface="Inter Medium" pitchFamily="34" charset="-120"/>
              </a:rPr>
              <a:t> tin </a:t>
            </a:r>
            <a:r>
              <a:rPr lang="en-US" sz="1750" dirty="0" err="1">
                <a:solidFill>
                  <a:srgbClr val="464646"/>
                </a:solidFill>
                <a:latin typeface="Inter Medium" pitchFamily="34" charset="0"/>
                <a:ea typeface="Inter Medium" pitchFamily="34" charset="-122"/>
                <a:cs typeface="Inter Medium" pitchFamily="34" charset="-120"/>
              </a:rPr>
              <a:t>minh</a:t>
            </a:r>
            <a:r>
              <a:rPr lang="en-US" sz="1750" dirty="0">
                <a:solidFill>
                  <a:srgbClr val="464646"/>
                </a:solidFill>
                <a:latin typeface="Inter Medium" pitchFamily="34" charset="0"/>
                <a:ea typeface="Inter Medium" pitchFamily="34" charset="-122"/>
                <a:cs typeface="Inter Medium" pitchFamily="34" charset="-120"/>
              </a:rPr>
              <a:t> </a:t>
            </a:r>
            <a:r>
              <a:rPr lang="en-US" sz="1750" dirty="0" err="1">
                <a:solidFill>
                  <a:srgbClr val="464646"/>
                </a:solidFill>
                <a:latin typeface="Inter Medium" pitchFamily="34" charset="0"/>
                <a:ea typeface="Inter Medium" pitchFamily="34" charset="-122"/>
                <a:cs typeface="Inter Medium" pitchFamily="34" charset="-120"/>
              </a:rPr>
              <a:t>bạch</a:t>
            </a:r>
            <a:r>
              <a:rPr lang="en-US" sz="1750" dirty="0">
                <a:solidFill>
                  <a:srgbClr val="464646"/>
                </a:solidFill>
                <a:latin typeface="Inter Medium" pitchFamily="34" charset="0"/>
                <a:ea typeface="Inter Medium" pitchFamily="34" charset="-122"/>
                <a:cs typeface="Inter Medium" pitchFamily="34" charset="-120"/>
              </a:rPr>
              <a:t>, </a:t>
            </a:r>
            <a:r>
              <a:rPr lang="en-US" sz="1750" dirty="0" err="1">
                <a:solidFill>
                  <a:srgbClr val="464646"/>
                </a:solidFill>
                <a:latin typeface="Inter Medium" pitchFamily="34" charset="0"/>
                <a:ea typeface="Inter Medium" pitchFamily="34" charset="-122"/>
                <a:cs typeface="Inter Medium" pitchFamily="34" charset="-120"/>
              </a:rPr>
              <a:t>dễ</a:t>
            </a:r>
            <a:r>
              <a:rPr lang="en-US" sz="1750" dirty="0">
                <a:solidFill>
                  <a:srgbClr val="464646"/>
                </a:solidFill>
                <a:latin typeface="Inter Medium" pitchFamily="34" charset="0"/>
                <a:ea typeface="Inter Medium" pitchFamily="34" charset="-122"/>
                <a:cs typeface="Inter Medium" pitchFamily="34" charset="-120"/>
              </a:rPr>
              <a:t> </a:t>
            </a:r>
            <a:r>
              <a:rPr lang="en-US" sz="1750" dirty="0" err="1">
                <a:solidFill>
                  <a:srgbClr val="464646"/>
                </a:solidFill>
                <a:latin typeface="Inter Medium" pitchFamily="34" charset="0"/>
                <a:ea typeface="Inter Medium" pitchFamily="34" charset="-122"/>
                <a:cs typeface="Inter Medium" pitchFamily="34" charset="-120"/>
              </a:rPr>
              <a:t>dàng</a:t>
            </a:r>
            <a:r>
              <a:rPr lang="en-US" sz="1750" dirty="0">
                <a:solidFill>
                  <a:srgbClr val="464646"/>
                </a:solidFill>
                <a:latin typeface="Inter Medium" pitchFamily="34" charset="0"/>
                <a:ea typeface="Inter Medium" pitchFamily="34" charset="-122"/>
                <a:cs typeface="Inter Medium" pitchFamily="34" charset="-120"/>
              </a:rPr>
              <a:t> </a:t>
            </a:r>
            <a:r>
              <a:rPr lang="en-US" sz="1750" dirty="0" err="1">
                <a:solidFill>
                  <a:srgbClr val="464646"/>
                </a:solidFill>
                <a:latin typeface="Inter Medium" pitchFamily="34" charset="0"/>
                <a:ea typeface="Inter Medium" pitchFamily="34" charset="-122"/>
                <a:cs typeface="Inter Medium" pitchFamily="34" charset="-120"/>
              </a:rPr>
              <a:t>tiếp</a:t>
            </a:r>
            <a:r>
              <a:rPr lang="en-US" sz="1750" dirty="0">
                <a:solidFill>
                  <a:srgbClr val="464646"/>
                </a:solidFill>
                <a:latin typeface="Inter Medium" pitchFamily="34" charset="0"/>
                <a:ea typeface="Inter Medium" pitchFamily="34" charset="-122"/>
                <a:cs typeface="Inter Medium" pitchFamily="34" charset="-120"/>
              </a:rPr>
              <a:t> </a:t>
            </a:r>
            <a:r>
              <a:rPr lang="en-US" sz="1750" dirty="0" err="1">
                <a:solidFill>
                  <a:srgbClr val="464646"/>
                </a:solidFill>
                <a:latin typeface="Inter Medium" pitchFamily="34" charset="0"/>
                <a:ea typeface="Inter Medium" pitchFamily="34" charset="-122"/>
                <a:cs typeface="Inter Medium" pitchFamily="34" charset="-120"/>
              </a:rPr>
              <a:t>cận</a:t>
            </a:r>
            <a:r>
              <a:rPr lang="en-US" sz="1750" dirty="0">
                <a:solidFill>
                  <a:srgbClr val="464646"/>
                </a:solidFill>
                <a:latin typeface="Inter Medium" pitchFamily="34" charset="0"/>
                <a:ea typeface="Inter Medium" pitchFamily="34" charset="-122"/>
                <a:cs typeface="Inter Medium" pitchFamily="34" charset="-120"/>
              </a:rPr>
              <a:t> </a:t>
            </a:r>
            <a:r>
              <a:rPr lang="en-US" sz="1750" dirty="0" err="1">
                <a:solidFill>
                  <a:srgbClr val="464646"/>
                </a:solidFill>
                <a:latin typeface="Inter Medium" pitchFamily="34" charset="0"/>
                <a:ea typeface="Inter Medium" pitchFamily="34" charset="-122"/>
                <a:cs typeface="Inter Medium" pitchFamily="34" charset="-120"/>
              </a:rPr>
              <a:t>dữ</a:t>
            </a:r>
            <a:r>
              <a:rPr lang="en-US" sz="1750" dirty="0">
                <a:solidFill>
                  <a:srgbClr val="464646"/>
                </a:solidFill>
                <a:latin typeface="Inter Medium" pitchFamily="34" charset="0"/>
                <a:ea typeface="Inter Medium" pitchFamily="34" charset="-122"/>
                <a:cs typeface="Inter Medium" pitchFamily="34" charset="-120"/>
              </a:rPr>
              <a:t> </a:t>
            </a:r>
            <a:r>
              <a:rPr lang="en-US" sz="1750" dirty="0" err="1">
                <a:solidFill>
                  <a:srgbClr val="464646"/>
                </a:solidFill>
                <a:latin typeface="Inter Medium" pitchFamily="34" charset="0"/>
                <a:ea typeface="Inter Medium" pitchFamily="34" charset="-122"/>
                <a:cs typeface="Inter Medium" pitchFamily="34" charset="-120"/>
              </a:rPr>
              <a:t>liệu</a:t>
            </a:r>
            <a:r>
              <a:rPr lang="en-US" sz="1750" dirty="0">
                <a:solidFill>
                  <a:srgbClr val="464646"/>
                </a:solidFill>
                <a:latin typeface="Inter Medium" pitchFamily="34" charset="0"/>
                <a:ea typeface="Inter Medium" pitchFamily="34" charset="-122"/>
                <a:cs typeface="Inter Medium" pitchFamily="34" charset="-120"/>
              </a:rPr>
              <a:t> </a:t>
            </a:r>
            <a:r>
              <a:rPr lang="en-US" sz="1750" dirty="0" err="1">
                <a:solidFill>
                  <a:srgbClr val="464646"/>
                </a:solidFill>
                <a:latin typeface="Inter Medium" pitchFamily="34" charset="0"/>
                <a:ea typeface="Inter Medium" pitchFamily="34" charset="-122"/>
                <a:cs typeface="Inter Medium" pitchFamily="34" charset="-120"/>
              </a:rPr>
              <a:t>hành</a:t>
            </a:r>
            <a:r>
              <a:rPr lang="en-US" sz="1750" dirty="0">
                <a:solidFill>
                  <a:srgbClr val="464646"/>
                </a:solidFill>
                <a:latin typeface="Inter Medium" pitchFamily="34" charset="0"/>
                <a:ea typeface="Inter Medium" pitchFamily="34" charset="-122"/>
                <a:cs typeface="Inter Medium" pitchFamily="34" charset="-120"/>
              </a:rPr>
              <a:t> </a:t>
            </a:r>
            <a:r>
              <a:rPr lang="en-US" sz="1750" dirty="0" err="1">
                <a:solidFill>
                  <a:srgbClr val="464646"/>
                </a:solidFill>
                <a:latin typeface="Inter Medium" pitchFamily="34" charset="0"/>
                <a:ea typeface="Inter Medium" pitchFamily="34" charset="-122"/>
                <a:cs typeface="Inter Medium" pitchFamily="34" charset="-120"/>
              </a:rPr>
              <a:t>chính</a:t>
            </a:r>
            <a:r>
              <a:rPr lang="en-US" sz="1750" dirty="0">
                <a:solidFill>
                  <a:srgbClr val="464646"/>
                </a:solidFill>
                <a:latin typeface="Inter Medium" pitchFamily="34" charset="0"/>
                <a:ea typeface="Inter Medium" pitchFamily="34" charset="-122"/>
                <a:cs typeface="Inter Medium" pitchFamily="34" charset="-120"/>
              </a:rPr>
              <a:t> (</a:t>
            </a:r>
            <a:r>
              <a:rPr lang="vi-VN" sz="1750" dirty="0">
                <a:solidFill>
                  <a:srgbClr val="464646"/>
                </a:solidFill>
                <a:latin typeface="Inter Medium" pitchFamily="34" charset="0"/>
                <a:ea typeface="Inter Medium" pitchFamily="34" charset="-122"/>
                <a:cs typeface="Inter Medium" pitchFamily="34" charset="-120"/>
              </a:rPr>
              <a:t>vị trí cơ quan hành chính và các điểm dịch vụ công</a:t>
            </a:r>
            <a:r>
              <a:rPr lang="en-US" sz="1750" dirty="0">
                <a:solidFill>
                  <a:srgbClr val="464646"/>
                </a:solidFill>
                <a:latin typeface="Inter Medium" pitchFamily="34" charset="0"/>
                <a:ea typeface="Inter Medium" pitchFamily="34" charset="-122"/>
                <a:cs typeface="Inter Medium" pitchFamily="34" charset="-120"/>
              </a:rPr>
              <a:t>) </a:t>
            </a:r>
            <a:r>
              <a:rPr lang="en-US" sz="1750" dirty="0" err="1">
                <a:solidFill>
                  <a:srgbClr val="464646"/>
                </a:solidFill>
                <a:latin typeface="Inter Medium" pitchFamily="34" charset="0"/>
                <a:ea typeface="Inter Medium" pitchFamily="34" charset="-122"/>
                <a:cs typeface="Inter Medium" pitchFamily="34" charset="-120"/>
              </a:rPr>
              <a:t>và</a:t>
            </a:r>
            <a:r>
              <a:rPr lang="en-US" sz="1750" dirty="0">
                <a:solidFill>
                  <a:srgbClr val="464646"/>
                </a:solidFill>
                <a:latin typeface="Inter Medium" pitchFamily="34" charset="0"/>
                <a:ea typeface="Inter Medium" pitchFamily="34" charset="-122"/>
                <a:cs typeface="Inter Medium" pitchFamily="34" charset="-120"/>
              </a:rPr>
              <a:t> </a:t>
            </a:r>
            <a:r>
              <a:rPr lang="en-US" sz="1750" dirty="0" err="1">
                <a:solidFill>
                  <a:srgbClr val="464646"/>
                </a:solidFill>
                <a:latin typeface="Inter Medium" pitchFamily="34" charset="0"/>
                <a:ea typeface="Inter Medium" pitchFamily="34" charset="-122"/>
                <a:cs typeface="Inter Medium" pitchFamily="34" charset="-120"/>
              </a:rPr>
              <a:t>dịch</a:t>
            </a:r>
            <a:r>
              <a:rPr lang="en-US" sz="1750" dirty="0">
                <a:solidFill>
                  <a:srgbClr val="464646"/>
                </a:solidFill>
                <a:latin typeface="Inter Medium" pitchFamily="34" charset="0"/>
                <a:ea typeface="Inter Medium" pitchFamily="34" charset="-122"/>
                <a:cs typeface="Inter Medium" pitchFamily="34" charset="-120"/>
              </a:rPr>
              <a:t> </a:t>
            </a:r>
            <a:r>
              <a:rPr lang="en-US" sz="1750" dirty="0" err="1">
                <a:solidFill>
                  <a:srgbClr val="464646"/>
                </a:solidFill>
                <a:latin typeface="Inter Medium" pitchFamily="34" charset="0"/>
                <a:ea typeface="Inter Medium" pitchFamily="34" charset="-122"/>
                <a:cs typeface="Inter Medium" pitchFamily="34" charset="-120"/>
              </a:rPr>
              <a:t>vụ</a:t>
            </a:r>
            <a:r>
              <a:rPr lang="en-US" sz="1750" dirty="0">
                <a:solidFill>
                  <a:srgbClr val="464646"/>
                </a:solidFill>
                <a:latin typeface="Inter Medium" pitchFamily="34" charset="0"/>
                <a:ea typeface="Inter Medium" pitchFamily="34" charset="-122"/>
                <a:cs typeface="Inter Medium" pitchFamily="34" charset="-120"/>
              </a:rPr>
              <a:t> </a:t>
            </a:r>
            <a:r>
              <a:rPr lang="en-US" sz="1750" dirty="0" err="1">
                <a:solidFill>
                  <a:srgbClr val="464646"/>
                </a:solidFill>
                <a:latin typeface="Inter Medium" pitchFamily="34" charset="0"/>
                <a:ea typeface="Inter Medium" pitchFamily="34" charset="-122"/>
                <a:cs typeface="Inter Medium" pitchFamily="34" charset="-120"/>
              </a:rPr>
              <a:t>số</a:t>
            </a:r>
            <a:r>
              <a:rPr lang="en-US" sz="1750" dirty="0">
                <a:solidFill>
                  <a:srgbClr val="464646"/>
                </a:solidFill>
                <a:latin typeface="Inter Medium" pitchFamily="34" charset="0"/>
                <a:ea typeface="Inter Medium" pitchFamily="34" charset="-122"/>
                <a:cs typeface="Inter Medium" pitchFamily="34" charset="-120"/>
              </a:rPr>
              <a:t> </a:t>
            </a:r>
            <a:r>
              <a:rPr lang="en-US" sz="1750" dirty="0" err="1">
                <a:solidFill>
                  <a:srgbClr val="464646"/>
                </a:solidFill>
                <a:latin typeface="Inter Medium" pitchFamily="34" charset="0"/>
                <a:ea typeface="Inter Medium" pitchFamily="34" charset="-122"/>
                <a:cs typeface="Inter Medium" pitchFamily="34" charset="-120"/>
              </a:rPr>
              <a:t>trong</a:t>
            </a:r>
            <a:r>
              <a:rPr lang="en-US" sz="1750" dirty="0">
                <a:solidFill>
                  <a:srgbClr val="464646"/>
                </a:solidFill>
                <a:latin typeface="Inter Medium" pitchFamily="34" charset="0"/>
                <a:ea typeface="Inter Medium" pitchFamily="34" charset="-122"/>
                <a:cs typeface="Inter Medium" pitchFamily="34" charset="-120"/>
              </a:rPr>
              <a:t> </a:t>
            </a:r>
            <a:r>
              <a:rPr lang="en-US" sz="1750" dirty="0" err="1">
                <a:solidFill>
                  <a:srgbClr val="464646"/>
                </a:solidFill>
                <a:latin typeface="Inter Medium" pitchFamily="34" charset="0"/>
                <a:ea typeface="Inter Medium" pitchFamily="34" charset="-122"/>
                <a:cs typeface="Inter Medium" pitchFamily="34" charset="-120"/>
              </a:rPr>
              <a:t>tương</a:t>
            </a:r>
            <a:r>
              <a:rPr lang="en-US" sz="1750" dirty="0">
                <a:solidFill>
                  <a:srgbClr val="464646"/>
                </a:solidFill>
                <a:latin typeface="Inter Medium" pitchFamily="34" charset="0"/>
                <a:ea typeface="Inter Medium" pitchFamily="34" charset="-122"/>
                <a:cs typeface="Inter Medium" pitchFamily="34" charset="-120"/>
              </a:rPr>
              <a:t> lai.</a:t>
            </a:r>
            <a:endParaRPr lang="en-US" sz="1750" dirty="0"/>
          </a:p>
        </p:txBody>
      </p:sp>
      <p:pic>
        <p:nvPicPr>
          <p:cNvPr id="14" name="Image 4" descr="preencoded.png"/>
          <p:cNvPicPr>
            <a:picLocks noChangeAspect="1"/>
          </p:cNvPicPr>
          <p:nvPr/>
        </p:nvPicPr>
        <p:blipFill>
          <a:blip r:embed="rId7"/>
          <a:stretch>
            <a:fillRect/>
          </a:stretch>
        </p:blipFill>
        <p:spPr>
          <a:xfrm>
            <a:off x="5032653" y="2722483"/>
            <a:ext cx="4564975" cy="4564975"/>
          </a:xfrm>
          <a:prstGeom prst="rect">
            <a:avLst/>
          </a:prstGeom>
          <a:noFill/>
          <a:ln>
            <a:noFill/>
          </a:ln>
        </p:spPr>
      </p:pic>
      <p:pic>
        <p:nvPicPr>
          <p:cNvPr id="15" name="Image 5" descr="preencoded.png"/>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7944326" y="6218753"/>
            <a:ext cx="339328" cy="339328"/>
          </a:xfrm>
          <a:prstGeom prst="rect">
            <a:avLst/>
          </a:prstGeom>
        </p:spPr>
      </p:pic>
      <p:sp>
        <p:nvSpPr>
          <p:cNvPr id="16" name="TextBox 15">
            <a:extLst>
              <a:ext uri="{FF2B5EF4-FFF2-40B4-BE49-F238E27FC236}">
                <a16:creationId xmlns:a16="http://schemas.microsoft.com/office/drawing/2014/main" id="{0F928CEB-7530-EED7-CBB7-6B296753EAD9}"/>
              </a:ext>
            </a:extLst>
          </p:cNvPr>
          <p:cNvSpPr txBox="1"/>
          <p:nvPr/>
        </p:nvSpPr>
        <p:spPr>
          <a:xfrm>
            <a:off x="1555531" y="1425994"/>
            <a:ext cx="11424745" cy="646331"/>
          </a:xfrm>
          <a:prstGeom prst="rect">
            <a:avLst/>
          </a:prstGeom>
          <a:noFill/>
        </p:spPr>
        <p:txBody>
          <a:bodyPr wrap="square" rtlCol="0">
            <a:spAutoFit/>
          </a:bodyPr>
          <a:lstStyle/>
          <a:p>
            <a:pPr algn="ctr"/>
            <a:r>
              <a:rPr lang="en-US" i="1" dirty="0" err="1">
                <a:solidFill>
                  <a:srgbClr val="7030A0"/>
                </a:solidFill>
                <a:latin typeface="Inter Medium" panose="020B0604020202020204" charset="0"/>
                <a:ea typeface="Inter Medium" panose="020B0604020202020204" charset="0"/>
              </a:rPr>
              <a:t>Hệ</a:t>
            </a:r>
            <a:r>
              <a:rPr lang="en-US" i="1" dirty="0">
                <a:solidFill>
                  <a:srgbClr val="7030A0"/>
                </a:solidFill>
                <a:latin typeface="Inter Medium" panose="020B0604020202020204" charset="0"/>
                <a:ea typeface="Inter Medium" panose="020B0604020202020204" charset="0"/>
              </a:rPr>
              <a:t> </a:t>
            </a:r>
            <a:r>
              <a:rPr lang="en-US" i="1" dirty="0" err="1">
                <a:solidFill>
                  <a:srgbClr val="7030A0"/>
                </a:solidFill>
                <a:latin typeface="Inter Medium" panose="020B0604020202020204" charset="0"/>
                <a:ea typeface="Inter Medium" panose="020B0604020202020204" charset="0"/>
              </a:rPr>
              <a:t>thống</a:t>
            </a:r>
            <a:r>
              <a:rPr lang="en-US" i="1" dirty="0">
                <a:solidFill>
                  <a:srgbClr val="7030A0"/>
                </a:solidFill>
                <a:latin typeface="Inter Medium" panose="020B0604020202020204" charset="0"/>
                <a:ea typeface="Inter Medium" panose="020B0604020202020204" charset="0"/>
              </a:rPr>
              <a:t> </a:t>
            </a:r>
            <a:r>
              <a:rPr lang="en-US" i="1" dirty="0" err="1">
                <a:solidFill>
                  <a:srgbClr val="7030A0"/>
                </a:solidFill>
                <a:latin typeface="Inter Medium" panose="020B0604020202020204" charset="0"/>
                <a:ea typeface="Inter Medium" panose="020B0604020202020204" charset="0"/>
              </a:rPr>
              <a:t>bản</a:t>
            </a:r>
            <a:r>
              <a:rPr lang="en-US" i="1" dirty="0">
                <a:solidFill>
                  <a:srgbClr val="7030A0"/>
                </a:solidFill>
                <a:latin typeface="Inter Medium" panose="020B0604020202020204" charset="0"/>
                <a:ea typeface="Inter Medium" panose="020B0604020202020204" charset="0"/>
              </a:rPr>
              <a:t> </a:t>
            </a:r>
            <a:r>
              <a:rPr lang="en-US" i="1" dirty="0" err="1">
                <a:solidFill>
                  <a:srgbClr val="7030A0"/>
                </a:solidFill>
                <a:latin typeface="Inter Medium" panose="020B0604020202020204" charset="0"/>
                <a:ea typeface="Inter Medium" panose="020B0604020202020204" charset="0"/>
              </a:rPr>
              <a:t>đồ</a:t>
            </a:r>
            <a:r>
              <a:rPr lang="en-US" i="1" dirty="0">
                <a:solidFill>
                  <a:srgbClr val="7030A0"/>
                </a:solidFill>
                <a:latin typeface="Inter Medium" panose="020B0604020202020204" charset="0"/>
                <a:ea typeface="Inter Medium" panose="020B0604020202020204" charset="0"/>
              </a:rPr>
              <a:t> </a:t>
            </a:r>
            <a:r>
              <a:rPr lang="en-US" i="1" dirty="0" err="1">
                <a:solidFill>
                  <a:srgbClr val="7030A0"/>
                </a:solidFill>
                <a:latin typeface="Inter Medium" panose="020B0604020202020204" charset="0"/>
                <a:ea typeface="Inter Medium" panose="020B0604020202020204" charset="0"/>
              </a:rPr>
              <a:t>số</a:t>
            </a:r>
            <a:r>
              <a:rPr lang="en-US" i="1" dirty="0">
                <a:solidFill>
                  <a:srgbClr val="7030A0"/>
                </a:solidFill>
                <a:latin typeface="Inter Medium" panose="020B0604020202020204" charset="0"/>
                <a:ea typeface="Inter Medium" panose="020B0604020202020204" charset="0"/>
              </a:rPr>
              <a:t> </a:t>
            </a:r>
            <a:r>
              <a:rPr lang="en-US" i="1" dirty="0" err="1">
                <a:solidFill>
                  <a:srgbClr val="7030A0"/>
                </a:solidFill>
                <a:latin typeface="Inter Medium" panose="020B0604020202020204" charset="0"/>
                <a:ea typeface="Inter Medium" panose="020B0604020202020204" charset="0"/>
              </a:rPr>
              <a:t>hành</a:t>
            </a:r>
            <a:r>
              <a:rPr lang="en-US" i="1" dirty="0">
                <a:solidFill>
                  <a:srgbClr val="7030A0"/>
                </a:solidFill>
                <a:latin typeface="Inter Medium" panose="020B0604020202020204" charset="0"/>
                <a:ea typeface="Inter Medium" panose="020B0604020202020204" charset="0"/>
              </a:rPr>
              <a:t> </a:t>
            </a:r>
            <a:r>
              <a:rPr lang="en-US" i="1" dirty="0" err="1">
                <a:solidFill>
                  <a:srgbClr val="7030A0"/>
                </a:solidFill>
                <a:latin typeface="Inter Medium" panose="020B0604020202020204" charset="0"/>
                <a:ea typeface="Inter Medium" panose="020B0604020202020204" charset="0"/>
              </a:rPr>
              <a:t>chính</a:t>
            </a:r>
            <a:r>
              <a:rPr lang="en-US" i="1" dirty="0">
                <a:solidFill>
                  <a:srgbClr val="7030A0"/>
                </a:solidFill>
                <a:latin typeface="Inter Medium" panose="020B0604020202020204" charset="0"/>
                <a:ea typeface="Inter Medium" panose="020B0604020202020204" charset="0"/>
              </a:rPr>
              <a:t> </a:t>
            </a:r>
            <a:r>
              <a:rPr lang="en-US" i="1" dirty="0" err="1">
                <a:solidFill>
                  <a:srgbClr val="7030A0"/>
                </a:solidFill>
                <a:latin typeface="Inter Medium" panose="020B0604020202020204" charset="0"/>
                <a:ea typeface="Inter Medium" panose="020B0604020202020204" charset="0"/>
              </a:rPr>
              <a:t>không</a:t>
            </a:r>
            <a:r>
              <a:rPr lang="en-US" i="1" dirty="0">
                <a:solidFill>
                  <a:srgbClr val="7030A0"/>
                </a:solidFill>
                <a:latin typeface="Inter Medium" panose="020B0604020202020204" charset="0"/>
                <a:ea typeface="Inter Medium" panose="020B0604020202020204" charset="0"/>
              </a:rPr>
              <a:t> </a:t>
            </a:r>
            <a:r>
              <a:rPr lang="en-US" i="1" dirty="0" err="1">
                <a:solidFill>
                  <a:srgbClr val="7030A0"/>
                </a:solidFill>
                <a:latin typeface="Inter Medium" panose="020B0604020202020204" charset="0"/>
                <a:ea typeface="Inter Medium" panose="020B0604020202020204" charset="0"/>
              </a:rPr>
              <a:t>chỉ</a:t>
            </a:r>
            <a:r>
              <a:rPr lang="en-US" i="1" dirty="0">
                <a:solidFill>
                  <a:srgbClr val="7030A0"/>
                </a:solidFill>
                <a:latin typeface="Inter Medium" panose="020B0604020202020204" charset="0"/>
                <a:ea typeface="Inter Medium" panose="020B0604020202020204" charset="0"/>
              </a:rPr>
              <a:t> </a:t>
            </a:r>
            <a:r>
              <a:rPr lang="en-US" i="1" dirty="0" err="1">
                <a:solidFill>
                  <a:srgbClr val="7030A0"/>
                </a:solidFill>
                <a:latin typeface="Inter Medium" panose="020B0604020202020204" charset="0"/>
                <a:ea typeface="Inter Medium" panose="020B0604020202020204" charset="0"/>
              </a:rPr>
              <a:t>là</a:t>
            </a:r>
            <a:r>
              <a:rPr lang="en-US" i="1" dirty="0">
                <a:solidFill>
                  <a:srgbClr val="7030A0"/>
                </a:solidFill>
                <a:latin typeface="Inter Medium" panose="020B0604020202020204" charset="0"/>
                <a:ea typeface="Inter Medium" panose="020B0604020202020204" charset="0"/>
              </a:rPr>
              <a:t> </a:t>
            </a:r>
            <a:r>
              <a:rPr lang="en-US" i="1" dirty="0" err="1">
                <a:solidFill>
                  <a:srgbClr val="7030A0"/>
                </a:solidFill>
                <a:latin typeface="Inter Medium" panose="020B0604020202020204" charset="0"/>
                <a:ea typeface="Inter Medium" panose="020B0604020202020204" charset="0"/>
              </a:rPr>
              <a:t>một</a:t>
            </a:r>
            <a:r>
              <a:rPr lang="en-US" i="1" dirty="0">
                <a:solidFill>
                  <a:srgbClr val="7030A0"/>
                </a:solidFill>
                <a:latin typeface="Inter Medium" panose="020B0604020202020204" charset="0"/>
                <a:ea typeface="Inter Medium" panose="020B0604020202020204" charset="0"/>
              </a:rPr>
              <a:t> </a:t>
            </a:r>
            <a:r>
              <a:rPr lang="en-US" i="1" dirty="0" err="1">
                <a:solidFill>
                  <a:srgbClr val="7030A0"/>
                </a:solidFill>
                <a:latin typeface="Inter Medium" panose="020B0604020202020204" charset="0"/>
                <a:ea typeface="Inter Medium" panose="020B0604020202020204" charset="0"/>
              </a:rPr>
              <a:t>công</a:t>
            </a:r>
            <a:r>
              <a:rPr lang="en-US" i="1" dirty="0">
                <a:solidFill>
                  <a:srgbClr val="7030A0"/>
                </a:solidFill>
                <a:latin typeface="Inter Medium" panose="020B0604020202020204" charset="0"/>
                <a:ea typeface="Inter Medium" panose="020B0604020202020204" charset="0"/>
              </a:rPr>
              <a:t> </a:t>
            </a:r>
            <a:r>
              <a:rPr lang="en-US" i="1" dirty="0" err="1">
                <a:solidFill>
                  <a:srgbClr val="7030A0"/>
                </a:solidFill>
                <a:latin typeface="Inter Medium" panose="020B0604020202020204" charset="0"/>
                <a:ea typeface="Inter Medium" panose="020B0604020202020204" charset="0"/>
              </a:rPr>
              <a:t>cụ</a:t>
            </a:r>
            <a:r>
              <a:rPr lang="en-US" i="1" dirty="0">
                <a:solidFill>
                  <a:srgbClr val="7030A0"/>
                </a:solidFill>
                <a:latin typeface="Inter Medium" panose="020B0604020202020204" charset="0"/>
                <a:ea typeface="Inter Medium" panose="020B0604020202020204" charset="0"/>
              </a:rPr>
              <a:t> </a:t>
            </a:r>
            <a:r>
              <a:rPr lang="en-US" i="1" dirty="0" err="1">
                <a:solidFill>
                  <a:srgbClr val="7030A0"/>
                </a:solidFill>
                <a:latin typeface="Inter Medium" panose="020B0604020202020204" charset="0"/>
                <a:ea typeface="Inter Medium" panose="020B0604020202020204" charset="0"/>
              </a:rPr>
              <a:t>hiển</a:t>
            </a:r>
            <a:r>
              <a:rPr lang="en-US" i="1" dirty="0">
                <a:solidFill>
                  <a:srgbClr val="7030A0"/>
                </a:solidFill>
                <a:latin typeface="Inter Medium" panose="020B0604020202020204" charset="0"/>
                <a:ea typeface="Inter Medium" panose="020B0604020202020204" charset="0"/>
              </a:rPr>
              <a:t> </a:t>
            </a:r>
            <a:r>
              <a:rPr lang="en-US" i="1" dirty="0" err="1">
                <a:solidFill>
                  <a:srgbClr val="7030A0"/>
                </a:solidFill>
                <a:latin typeface="Inter Medium" panose="020B0604020202020204" charset="0"/>
                <a:ea typeface="Inter Medium" panose="020B0604020202020204" charset="0"/>
              </a:rPr>
              <a:t>thị</a:t>
            </a:r>
            <a:r>
              <a:rPr lang="en-US" i="1" dirty="0">
                <a:solidFill>
                  <a:srgbClr val="7030A0"/>
                </a:solidFill>
                <a:latin typeface="Inter Medium" panose="020B0604020202020204" charset="0"/>
                <a:ea typeface="Inter Medium" panose="020B0604020202020204" charset="0"/>
              </a:rPr>
              <a:t> </a:t>
            </a:r>
            <a:r>
              <a:rPr lang="en-US" i="1" dirty="0" err="1">
                <a:solidFill>
                  <a:srgbClr val="7030A0"/>
                </a:solidFill>
                <a:latin typeface="Inter Medium" panose="020B0604020202020204" charset="0"/>
                <a:ea typeface="Inter Medium" panose="020B0604020202020204" charset="0"/>
              </a:rPr>
              <a:t>địa</a:t>
            </a:r>
            <a:r>
              <a:rPr lang="en-US" i="1" dirty="0">
                <a:solidFill>
                  <a:srgbClr val="7030A0"/>
                </a:solidFill>
                <a:latin typeface="Inter Medium" panose="020B0604020202020204" charset="0"/>
                <a:ea typeface="Inter Medium" panose="020B0604020202020204" charset="0"/>
              </a:rPr>
              <a:t> </a:t>
            </a:r>
            <a:r>
              <a:rPr lang="en-US" i="1" dirty="0" err="1">
                <a:solidFill>
                  <a:srgbClr val="7030A0"/>
                </a:solidFill>
                <a:latin typeface="Inter Medium" panose="020B0604020202020204" charset="0"/>
                <a:ea typeface="Inter Medium" panose="020B0604020202020204" charset="0"/>
              </a:rPr>
              <a:t>lý</a:t>
            </a:r>
            <a:r>
              <a:rPr lang="en-US" i="1" dirty="0">
                <a:solidFill>
                  <a:srgbClr val="7030A0"/>
                </a:solidFill>
                <a:latin typeface="Inter Medium" panose="020B0604020202020204" charset="0"/>
                <a:ea typeface="Inter Medium" panose="020B0604020202020204" charset="0"/>
              </a:rPr>
              <a:t> </a:t>
            </a:r>
            <a:r>
              <a:rPr lang="en-US" i="1" dirty="0" err="1">
                <a:solidFill>
                  <a:srgbClr val="7030A0"/>
                </a:solidFill>
                <a:latin typeface="Inter Medium" panose="020B0604020202020204" charset="0"/>
                <a:ea typeface="Inter Medium" panose="020B0604020202020204" charset="0"/>
              </a:rPr>
              <a:t>mà</a:t>
            </a:r>
            <a:r>
              <a:rPr lang="en-US" i="1" dirty="0">
                <a:solidFill>
                  <a:srgbClr val="7030A0"/>
                </a:solidFill>
                <a:latin typeface="Inter Medium" panose="020B0604020202020204" charset="0"/>
                <a:ea typeface="Inter Medium" panose="020B0604020202020204" charset="0"/>
              </a:rPr>
              <a:t> </a:t>
            </a:r>
            <a:r>
              <a:rPr lang="en-US" i="1" dirty="0" err="1">
                <a:solidFill>
                  <a:srgbClr val="7030A0"/>
                </a:solidFill>
                <a:latin typeface="Inter Medium" panose="020B0604020202020204" charset="0"/>
                <a:ea typeface="Inter Medium" panose="020B0604020202020204" charset="0"/>
              </a:rPr>
              <a:t>còn</a:t>
            </a:r>
            <a:r>
              <a:rPr lang="en-US" i="1" dirty="0">
                <a:solidFill>
                  <a:srgbClr val="7030A0"/>
                </a:solidFill>
                <a:latin typeface="Inter Medium" panose="020B0604020202020204" charset="0"/>
                <a:ea typeface="Inter Medium" panose="020B0604020202020204" charset="0"/>
              </a:rPr>
              <a:t> </a:t>
            </a:r>
            <a:r>
              <a:rPr lang="en-US" i="1" dirty="0" err="1">
                <a:solidFill>
                  <a:srgbClr val="7030A0"/>
                </a:solidFill>
                <a:latin typeface="Inter Medium" panose="020B0604020202020204" charset="0"/>
                <a:ea typeface="Inter Medium" panose="020B0604020202020204" charset="0"/>
              </a:rPr>
              <a:t>là</a:t>
            </a:r>
            <a:r>
              <a:rPr lang="en-US" i="1" dirty="0">
                <a:solidFill>
                  <a:srgbClr val="7030A0"/>
                </a:solidFill>
                <a:latin typeface="Inter Medium" panose="020B0604020202020204" charset="0"/>
                <a:ea typeface="Inter Medium" panose="020B0604020202020204" charset="0"/>
              </a:rPr>
              <a:t> </a:t>
            </a:r>
            <a:r>
              <a:rPr lang="en-US" i="1" dirty="0" err="1">
                <a:solidFill>
                  <a:srgbClr val="7030A0"/>
                </a:solidFill>
                <a:latin typeface="Inter Medium" panose="020B0604020202020204" charset="0"/>
                <a:ea typeface="Inter Medium" panose="020B0604020202020204" charset="0"/>
              </a:rPr>
              <a:t>nền</a:t>
            </a:r>
            <a:r>
              <a:rPr lang="en-US" i="1" dirty="0">
                <a:solidFill>
                  <a:srgbClr val="7030A0"/>
                </a:solidFill>
                <a:latin typeface="Inter Medium" panose="020B0604020202020204" charset="0"/>
                <a:ea typeface="Inter Medium" panose="020B0604020202020204" charset="0"/>
              </a:rPr>
              <a:t> </a:t>
            </a:r>
            <a:r>
              <a:rPr lang="en-US" i="1" dirty="0" err="1">
                <a:solidFill>
                  <a:srgbClr val="7030A0"/>
                </a:solidFill>
                <a:latin typeface="Inter Medium" panose="020B0604020202020204" charset="0"/>
                <a:ea typeface="Inter Medium" panose="020B0604020202020204" charset="0"/>
              </a:rPr>
              <a:t>tảng</a:t>
            </a:r>
            <a:r>
              <a:rPr lang="en-US" i="1" dirty="0">
                <a:solidFill>
                  <a:srgbClr val="7030A0"/>
                </a:solidFill>
                <a:latin typeface="Inter Medium" panose="020B0604020202020204" charset="0"/>
                <a:ea typeface="Inter Medium" panose="020B0604020202020204" charset="0"/>
              </a:rPr>
              <a:t> </a:t>
            </a:r>
            <a:r>
              <a:rPr lang="en-US" i="1" dirty="0" err="1">
                <a:solidFill>
                  <a:srgbClr val="7030A0"/>
                </a:solidFill>
                <a:latin typeface="Inter Medium" panose="020B0604020202020204" charset="0"/>
                <a:ea typeface="Inter Medium" panose="020B0604020202020204" charset="0"/>
              </a:rPr>
              <a:t>cốt</a:t>
            </a:r>
            <a:r>
              <a:rPr lang="en-US" i="1" dirty="0">
                <a:solidFill>
                  <a:srgbClr val="7030A0"/>
                </a:solidFill>
                <a:latin typeface="Inter Medium" panose="020B0604020202020204" charset="0"/>
                <a:ea typeface="Inter Medium" panose="020B0604020202020204" charset="0"/>
              </a:rPr>
              <a:t> </a:t>
            </a:r>
            <a:r>
              <a:rPr lang="en-US" i="1" dirty="0" err="1">
                <a:solidFill>
                  <a:srgbClr val="7030A0"/>
                </a:solidFill>
                <a:latin typeface="Inter Medium" panose="020B0604020202020204" charset="0"/>
                <a:ea typeface="Inter Medium" panose="020B0604020202020204" charset="0"/>
              </a:rPr>
              <a:t>lõi</a:t>
            </a:r>
            <a:r>
              <a:rPr lang="en-US" i="1" dirty="0">
                <a:solidFill>
                  <a:srgbClr val="7030A0"/>
                </a:solidFill>
                <a:latin typeface="Inter Medium" panose="020B0604020202020204" charset="0"/>
                <a:ea typeface="Inter Medium" panose="020B0604020202020204" charset="0"/>
              </a:rPr>
              <a:t> </a:t>
            </a:r>
            <a:r>
              <a:rPr lang="en-US" i="1" dirty="0" err="1">
                <a:solidFill>
                  <a:srgbClr val="7030A0"/>
                </a:solidFill>
                <a:latin typeface="Inter Medium" panose="020B0604020202020204" charset="0"/>
                <a:ea typeface="Inter Medium" panose="020B0604020202020204" charset="0"/>
              </a:rPr>
              <a:t>trong</a:t>
            </a:r>
            <a:r>
              <a:rPr lang="en-US" i="1" dirty="0">
                <a:solidFill>
                  <a:srgbClr val="7030A0"/>
                </a:solidFill>
                <a:latin typeface="Inter Medium" panose="020B0604020202020204" charset="0"/>
                <a:ea typeface="Inter Medium" panose="020B0604020202020204" charset="0"/>
              </a:rPr>
              <a:t> </a:t>
            </a:r>
            <a:r>
              <a:rPr lang="en-US" i="1" dirty="0" err="1">
                <a:solidFill>
                  <a:srgbClr val="7030A0"/>
                </a:solidFill>
                <a:latin typeface="Inter Medium" panose="020B0604020202020204" charset="0"/>
                <a:ea typeface="Inter Medium" panose="020B0604020202020204" charset="0"/>
              </a:rPr>
              <a:t>tiến</a:t>
            </a:r>
            <a:r>
              <a:rPr lang="en-US" i="1" dirty="0">
                <a:solidFill>
                  <a:srgbClr val="7030A0"/>
                </a:solidFill>
                <a:latin typeface="Inter Medium" panose="020B0604020202020204" charset="0"/>
                <a:ea typeface="Inter Medium" panose="020B0604020202020204" charset="0"/>
              </a:rPr>
              <a:t> </a:t>
            </a:r>
            <a:r>
              <a:rPr lang="en-US" i="1" dirty="0" err="1">
                <a:solidFill>
                  <a:srgbClr val="7030A0"/>
                </a:solidFill>
                <a:latin typeface="Inter Medium" panose="020B0604020202020204" charset="0"/>
                <a:ea typeface="Inter Medium" panose="020B0604020202020204" charset="0"/>
              </a:rPr>
              <a:t>trình</a:t>
            </a:r>
            <a:r>
              <a:rPr lang="en-US" i="1" dirty="0">
                <a:solidFill>
                  <a:srgbClr val="7030A0"/>
                </a:solidFill>
                <a:latin typeface="Inter Medium" panose="020B0604020202020204" charset="0"/>
                <a:ea typeface="Inter Medium" panose="020B0604020202020204" charset="0"/>
              </a:rPr>
              <a:t> </a:t>
            </a:r>
            <a:r>
              <a:rPr lang="en-US" i="1" dirty="0" err="1">
                <a:solidFill>
                  <a:srgbClr val="7030A0"/>
                </a:solidFill>
                <a:latin typeface="Inter Medium" panose="020B0604020202020204" charset="0"/>
                <a:ea typeface="Inter Medium" panose="020B0604020202020204" charset="0"/>
              </a:rPr>
              <a:t>chuyển</a:t>
            </a:r>
            <a:r>
              <a:rPr lang="en-US" i="1" dirty="0">
                <a:solidFill>
                  <a:srgbClr val="7030A0"/>
                </a:solidFill>
                <a:latin typeface="Inter Medium" panose="020B0604020202020204" charset="0"/>
                <a:ea typeface="Inter Medium" panose="020B0604020202020204" charset="0"/>
              </a:rPr>
              <a:t> </a:t>
            </a:r>
            <a:r>
              <a:rPr lang="en-US" i="1" dirty="0" err="1">
                <a:solidFill>
                  <a:srgbClr val="7030A0"/>
                </a:solidFill>
                <a:latin typeface="Inter Medium" panose="020B0604020202020204" charset="0"/>
                <a:ea typeface="Inter Medium" panose="020B0604020202020204" charset="0"/>
              </a:rPr>
              <a:t>đổi</a:t>
            </a:r>
            <a:r>
              <a:rPr lang="en-US" i="1" dirty="0">
                <a:solidFill>
                  <a:srgbClr val="7030A0"/>
                </a:solidFill>
                <a:latin typeface="Inter Medium" panose="020B0604020202020204" charset="0"/>
                <a:ea typeface="Inter Medium" panose="020B0604020202020204" charset="0"/>
              </a:rPr>
              <a:t> </a:t>
            </a:r>
            <a:r>
              <a:rPr lang="en-US" i="1" dirty="0" err="1">
                <a:solidFill>
                  <a:srgbClr val="7030A0"/>
                </a:solidFill>
                <a:latin typeface="Inter Medium" panose="020B0604020202020204" charset="0"/>
                <a:ea typeface="Inter Medium" panose="020B0604020202020204" charset="0"/>
              </a:rPr>
              <a:t>số</a:t>
            </a:r>
            <a:r>
              <a:rPr lang="en-US" i="1" dirty="0">
                <a:solidFill>
                  <a:srgbClr val="7030A0"/>
                </a:solidFill>
                <a:latin typeface="Inter Medium" panose="020B0604020202020204" charset="0"/>
                <a:ea typeface="Inter Medium" panose="020B0604020202020204" charset="0"/>
              </a:rPr>
              <a:t> </a:t>
            </a:r>
            <a:r>
              <a:rPr lang="en-US" i="1" dirty="0" err="1">
                <a:solidFill>
                  <a:srgbClr val="7030A0"/>
                </a:solidFill>
                <a:latin typeface="Inter Medium" panose="020B0604020202020204" charset="0"/>
                <a:ea typeface="Inter Medium" panose="020B0604020202020204" charset="0"/>
              </a:rPr>
              <a:t>và</a:t>
            </a:r>
            <a:r>
              <a:rPr lang="en-US" i="1" dirty="0">
                <a:solidFill>
                  <a:srgbClr val="7030A0"/>
                </a:solidFill>
                <a:latin typeface="Inter Medium" panose="020B0604020202020204" charset="0"/>
                <a:ea typeface="Inter Medium" panose="020B0604020202020204" charset="0"/>
              </a:rPr>
              <a:t> </a:t>
            </a:r>
            <a:r>
              <a:rPr lang="en-US" i="1" dirty="0" err="1">
                <a:solidFill>
                  <a:srgbClr val="7030A0"/>
                </a:solidFill>
                <a:latin typeface="Inter Medium" panose="020B0604020202020204" charset="0"/>
                <a:ea typeface="Inter Medium" panose="020B0604020202020204" charset="0"/>
              </a:rPr>
              <a:t>xây</a:t>
            </a:r>
            <a:r>
              <a:rPr lang="en-US" i="1" dirty="0">
                <a:solidFill>
                  <a:srgbClr val="7030A0"/>
                </a:solidFill>
                <a:latin typeface="Inter Medium" panose="020B0604020202020204" charset="0"/>
                <a:ea typeface="Inter Medium" panose="020B0604020202020204" charset="0"/>
              </a:rPr>
              <a:t> </a:t>
            </a:r>
            <a:r>
              <a:rPr lang="en-US" i="1" dirty="0" err="1">
                <a:solidFill>
                  <a:srgbClr val="7030A0"/>
                </a:solidFill>
                <a:latin typeface="Inter Medium" panose="020B0604020202020204" charset="0"/>
                <a:ea typeface="Inter Medium" panose="020B0604020202020204" charset="0"/>
              </a:rPr>
              <a:t>dựng</a:t>
            </a:r>
            <a:r>
              <a:rPr lang="en-US" i="1" dirty="0">
                <a:solidFill>
                  <a:srgbClr val="7030A0"/>
                </a:solidFill>
                <a:latin typeface="Inter Medium" panose="020B0604020202020204" charset="0"/>
                <a:ea typeface="Inter Medium" panose="020B0604020202020204" charset="0"/>
              </a:rPr>
              <a:t> </a:t>
            </a:r>
            <a:r>
              <a:rPr lang="en-US" i="1" dirty="0" err="1">
                <a:solidFill>
                  <a:srgbClr val="7030A0"/>
                </a:solidFill>
                <a:latin typeface="Inter Medium" panose="020B0604020202020204" charset="0"/>
                <a:ea typeface="Inter Medium" panose="020B0604020202020204" charset="0"/>
              </a:rPr>
              <a:t>chính</a:t>
            </a:r>
            <a:r>
              <a:rPr lang="en-US" i="1" dirty="0">
                <a:solidFill>
                  <a:srgbClr val="7030A0"/>
                </a:solidFill>
                <a:latin typeface="Inter Medium" panose="020B0604020202020204" charset="0"/>
                <a:ea typeface="Inter Medium" panose="020B0604020202020204" charset="0"/>
              </a:rPr>
              <a:t> </a:t>
            </a:r>
            <a:r>
              <a:rPr lang="en-US" i="1" dirty="0" err="1">
                <a:solidFill>
                  <a:srgbClr val="7030A0"/>
                </a:solidFill>
                <a:latin typeface="Inter Medium" panose="020B0604020202020204" charset="0"/>
                <a:ea typeface="Inter Medium" panose="020B0604020202020204" charset="0"/>
              </a:rPr>
              <a:t>quyền</a:t>
            </a:r>
            <a:r>
              <a:rPr lang="en-US" i="1" dirty="0">
                <a:solidFill>
                  <a:srgbClr val="7030A0"/>
                </a:solidFill>
                <a:latin typeface="Inter Medium" panose="020B0604020202020204" charset="0"/>
                <a:ea typeface="Inter Medium" panose="020B0604020202020204" charset="0"/>
              </a:rPr>
              <a:t> </a:t>
            </a:r>
            <a:r>
              <a:rPr lang="en-US" i="1" dirty="0" err="1">
                <a:solidFill>
                  <a:srgbClr val="7030A0"/>
                </a:solidFill>
                <a:latin typeface="Inter Medium" panose="020B0604020202020204" charset="0"/>
                <a:ea typeface="Inter Medium" panose="020B0604020202020204" charset="0"/>
              </a:rPr>
              <a:t>số</a:t>
            </a:r>
            <a:endParaRPr lang="en-US" i="1" dirty="0">
              <a:solidFill>
                <a:srgbClr val="7030A0"/>
              </a:solidFill>
              <a:latin typeface="Inter Medium" panose="020B0604020202020204" charset="0"/>
              <a:ea typeface="Inter Medium" panose="020B0604020202020204" charset="0"/>
            </a:endParaRPr>
          </a:p>
        </p:txBody>
      </p:sp>
    </p:spTree>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85000"/>
            </a:srgbClr>
          </a:solidFill>
          <a:ln/>
        </p:spPr>
        <p:txBody>
          <a:bodyPr/>
          <a:lstStyle/>
          <a:p>
            <a:endParaRPr lang="en-GB"/>
          </a:p>
        </p:txBody>
      </p:sp>
      <p:sp>
        <p:nvSpPr>
          <p:cNvPr id="4" name="Text 1"/>
          <p:cNvSpPr/>
          <p:nvPr/>
        </p:nvSpPr>
        <p:spPr>
          <a:xfrm>
            <a:off x="4116301" y="553164"/>
            <a:ext cx="7291864" cy="598051"/>
          </a:xfrm>
          <a:prstGeom prst="rect">
            <a:avLst/>
          </a:prstGeom>
          <a:noFill/>
          <a:ln/>
        </p:spPr>
        <p:txBody>
          <a:bodyPr wrap="none" lIns="0" tIns="0" rIns="0" bIns="0" rtlCol="0" anchor="t"/>
          <a:lstStyle/>
          <a:p>
            <a:pPr marL="0" indent="0" algn="ctr">
              <a:lnSpc>
                <a:spcPts val="4700"/>
              </a:lnSpc>
              <a:buNone/>
            </a:pPr>
            <a:r>
              <a:rPr lang="en-US" sz="3750" b="1" dirty="0">
                <a:solidFill>
                  <a:schemeClr val="accent1"/>
                </a:solidFill>
                <a:latin typeface="Inter Bold" pitchFamily="34" charset="0"/>
                <a:ea typeface="Inter Bold" pitchFamily="34" charset="-122"/>
                <a:cs typeface="Inter Bold" pitchFamily="34" charset="-120"/>
              </a:rPr>
              <a:t>PHÂN HỆ CHỨC NĂNG CHÍNH</a:t>
            </a:r>
            <a:endParaRPr lang="en-US" sz="3750" dirty="0">
              <a:solidFill>
                <a:schemeClr val="accent1"/>
              </a:solidFill>
            </a:endParaRPr>
          </a:p>
        </p:txBody>
      </p:sp>
      <p:sp>
        <p:nvSpPr>
          <p:cNvPr id="5" name="Text 2"/>
          <p:cNvSpPr/>
          <p:nvPr/>
        </p:nvSpPr>
        <p:spPr>
          <a:xfrm>
            <a:off x="712351" y="1425178"/>
            <a:ext cx="13205579" cy="282178"/>
          </a:xfrm>
          <a:prstGeom prst="rect">
            <a:avLst/>
          </a:prstGeom>
          <a:noFill/>
          <a:ln/>
        </p:spPr>
        <p:txBody>
          <a:bodyPr wrap="none" lIns="0" tIns="0" rIns="0" bIns="0" rtlCol="0" anchor="t"/>
          <a:lstStyle/>
          <a:p>
            <a:pPr marL="0" indent="0" algn="ctr">
              <a:lnSpc>
                <a:spcPts val="2200"/>
              </a:lnSpc>
              <a:buNone/>
            </a:pPr>
            <a:r>
              <a:rPr lang="en-US" sz="1500" dirty="0">
                <a:solidFill>
                  <a:srgbClr val="464646"/>
                </a:solidFill>
                <a:latin typeface="Inter Medium" pitchFamily="34" charset="0"/>
                <a:ea typeface="Inter Medium" pitchFamily="34" charset="-122"/>
                <a:cs typeface="Inter Medium" pitchFamily="34" charset="-120"/>
              </a:rPr>
              <a:t>Các </a:t>
            </a:r>
            <a:r>
              <a:rPr lang="en-US" sz="1500" dirty="0" err="1">
                <a:solidFill>
                  <a:srgbClr val="464646"/>
                </a:solidFill>
                <a:latin typeface="Inter Medium" pitchFamily="34" charset="0"/>
                <a:ea typeface="Inter Medium" pitchFamily="34" charset="-122"/>
                <a:cs typeface="Inter Medium" pitchFamily="34" charset="-120"/>
              </a:rPr>
              <a:t>chức</a:t>
            </a:r>
            <a:r>
              <a:rPr lang="en-US" sz="1500" dirty="0">
                <a:solidFill>
                  <a:srgbClr val="464646"/>
                </a:solidFill>
                <a:latin typeface="Inter Medium" pitchFamily="34" charset="0"/>
                <a:ea typeface="Inter Medium" pitchFamily="34" charset="-122"/>
                <a:cs typeface="Inter Medium" pitchFamily="34" charset="-120"/>
              </a:rPr>
              <a:t> </a:t>
            </a:r>
            <a:r>
              <a:rPr lang="en-US" sz="1500" dirty="0" err="1">
                <a:solidFill>
                  <a:srgbClr val="464646"/>
                </a:solidFill>
                <a:latin typeface="Inter Medium" pitchFamily="34" charset="0"/>
                <a:ea typeface="Inter Medium" pitchFamily="34" charset="-122"/>
                <a:cs typeface="Inter Medium" pitchFamily="34" charset="-120"/>
              </a:rPr>
              <a:t>năng</a:t>
            </a:r>
            <a:r>
              <a:rPr lang="en-US" sz="1500" dirty="0">
                <a:solidFill>
                  <a:srgbClr val="464646"/>
                </a:solidFill>
                <a:latin typeface="Inter Medium" pitchFamily="34" charset="0"/>
                <a:ea typeface="Inter Medium" pitchFamily="34" charset="-122"/>
                <a:cs typeface="Inter Medium" pitchFamily="34" charset="-120"/>
              </a:rPr>
              <a:t> </a:t>
            </a:r>
            <a:r>
              <a:rPr lang="en-US" sz="1500" dirty="0" err="1">
                <a:solidFill>
                  <a:srgbClr val="464646"/>
                </a:solidFill>
                <a:latin typeface="Inter Medium" pitchFamily="34" charset="0"/>
                <a:ea typeface="Inter Medium" pitchFamily="34" charset="-122"/>
                <a:cs typeface="Inter Medium" pitchFamily="34" charset="-120"/>
              </a:rPr>
              <a:t>được</a:t>
            </a:r>
            <a:r>
              <a:rPr lang="en-US" sz="1500" dirty="0">
                <a:solidFill>
                  <a:srgbClr val="464646"/>
                </a:solidFill>
                <a:latin typeface="Inter Medium" pitchFamily="34" charset="0"/>
                <a:ea typeface="Inter Medium" pitchFamily="34" charset="-122"/>
                <a:cs typeface="Inter Medium" pitchFamily="34" charset="-120"/>
              </a:rPr>
              <a:t> </a:t>
            </a:r>
            <a:r>
              <a:rPr lang="en-US" sz="1500" dirty="0" err="1">
                <a:solidFill>
                  <a:srgbClr val="464646"/>
                </a:solidFill>
                <a:latin typeface="Inter Medium" pitchFamily="34" charset="0"/>
                <a:ea typeface="Inter Medium" pitchFamily="34" charset="-122"/>
                <a:cs typeface="Inter Medium" pitchFamily="34" charset="-120"/>
              </a:rPr>
              <a:t>tổ</a:t>
            </a:r>
            <a:r>
              <a:rPr lang="en-US" sz="1500" dirty="0">
                <a:solidFill>
                  <a:srgbClr val="464646"/>
                </a:solidFill>
                <a:latin typeface="Inter Medium" pitchFamily="34" charset="0"/>
                <a:ea typeface="Inter Medium" pitchFamily="34" charset="-122"/>
                <a:cs typeface="Inter Medium" pitchFamily="34" charset="-120"/>
              </a:rPr>
              <a:t> </a:t>
            </a:r>
            <a:r>
              <a:rPr lang="en-US" sz="1500" dirty="0" err="1">
                <a:solidFill>
                  <a:srgbClr val="464646"/>
                </a:solidFill>
                <a:latin typeface="Inter Medium" pitchFamily="34" charset="0"/>
                <a:ea typeface="Inter Medium" pitchFamily="34" charset="-122"/>
                <a:cs typeface="Inter Medium" pitchFamily="34" charset="-120"/>
              </a:rPr>
              <a:t>chức</a:t>
            </a:r>
            <a:r>
              <a:rPr lang="en-US" sz="1500" dirty="0">
                <a:solidFill>
                  <a:srgbClr val="464646"/>
                </a:solidFill>
                <a:latin typeface="Inter Medium" pitchFamily="34" charset="0"/>
                <a:ea typeface="Inter Medium" pitchFamily="34" charset="-122"/>
                <a:cs typeface="Inter Medium" pitchFamily="34" charset="-120"/>
              </a:rPr>
              <a:t> </a:t>
            </a:r>
            <a:r>
              <a:rPr lang="en-US" sz="1500" dirty="0" err="1">
                <a:solidFill>
                  <a:srgbClr val="464646"/>
                </a:solidFill>
                <a:latin typeface="Inter Medium" pitchFamily="34" charset="0"/>
                <a:ea typeface="Inter Medium" pitchFamily="34" charset="-122"/>
                <a:cs typeface="Inter Medium" pitchFamily="34" charset="-120"/>
              </a:rPr>
              <a:t>rõ</a:t>
            </a:r>
            <a:r>
              <a:rPr lang="en-US" sz="1500" dirty="0">
                <a:solidFill>
                  <a:srgbClr val="464646"/>
                </a:solidFill>
                <a:latin typeface="Inter Medium" pitchFamily="34" charset="0"/>
                <a:ea typeface="Inter Medium" pitchFamily="34" charset="-122"/>
                <a:cs typeface="Inter Medium" pitchFamily="34" charset="-120"/>
              </a:rPr>
              <a:t> </a:t>
            </a:r>
            <a:r>
              <a:rPr lang="en-US" sz="1500" dirty="0" err="1">
                <a:solidFill>
                  <a:srgbClr val="464646"/>
                </a:solidFill>
                <a:latin typeface="Inter Medium" pitchFamily="34" charset="0"/>
                <a:ea typeface="Inter Medium" pitchFamily="34" charset="-122"/>
                <a:cs typeface="Inter Medium" pitchFamily="34" charset="-120"/>
              </a:rPr>
              <a:t>ràng</a:t>
            </a:r>
            <a:r>
              <a:rPr lang="en-US" sz="1500" dirty="0">
                <a:solidFill>
                  <a:srgbClr val="464646"/>
                </a:solidFill>
                <a:latin typeface="Inter Medium" pitchFamily="34" charset="0"/>
                <a:ea typeface="Inter Medium" pitchFamily="34" charset="-122"/>
                <a:cs typeface="Inter Medium" pitchFamily="34" charset="-120"/>
              </a:rPr>
              <a:t>, </a:t>
            </a:r>
            <a:r>
              <a:rPr lang="en-US" sz="1500" dirty="0" err="1">
                <a:solidFill>
                  <a:srgbClr val="464646"/>
                </a:solidFill>
                <a:latin typeface="Inter Medium" pitchFamily="34" charset="0"/>
                <a:ea typeface="Inter Medium" pitchFamily="34" charset="-122"/>
                <a:cs typeface="Inter Medium" pitchFamily="34" charset="-120"/>
              </a:rPr>
              <a:t>trực</a:t>
            </a:r>
            <a:r>
              <a:rPr lang="en-US" sz="1500" dirty="0">
                <a:solidFill>
                  <a:srgbClr val="464646"/>
                </a:solidFill>
                <a:latin typeface="Inter Medium" pitchFamily="34" charset="0"/>
                <a:ea typeface="Inter Medium" pitchFamily="34" charset="-122"/>
                <a:cs typeface="Inter Medium" pitchFamily="34" charset="-120"/>
              </a:rPr>
              <a:t> </a:t>
            </a:r>
            <a:r>
              <a:rPr lang="en-US" sz="1500" dirty="0" err="1">
                <a:solidFill>
                  <a:srgbClr val="464646"/>
                </a:solidFill>
                <a:latin typeface="Inter Medium" pitchFamily="34" charset="0"/>
                <a:ea typeface="Inter Medium" pitchFamily="34" charset="-122"/>
                <a:cs typeface="Inter Medium" pitchFamily="34" charset="-120"/>
              </a:rPr>
              <a:t>quan</a:t>
            </a:r>
            <a:r>
              <a:rPr lang="en-US" sz="1500" dirty="0">
                <a:solidFill>
                  <a:srgbClr val="464646"/>
                </a:solidFill>
                <a:latin typeface="Inter Medium" pitchFamily="34" charset="0"/>
                <a:ea typeface="Inter Medium" pitchFamily="34" charset="-122"/>
                <a:cs typeface="Inter Medium" pitchFamily="34" charset="-120"/>
              </a:rPr>
              <a:t> </a:t>
            </a:r>
            <a:r>
              <a:rPr lang="en-US" sz="1500" dirty="0" err="1">
                <a:solidFill>
                  <a:srgbClr val="464646"/>
                </a:solidFill>
                <a:latin typeface="Inter Medium" pitchFamily="34" charset="0"/>
                <a:ea typeface="Inter Medium" pitchFamily="34" charset="-122"/>
                <a:cs typeface="Inter Medium" pitchFamily="34" charset="-120"/>
              </a:rPr>
              <a:t>và</a:t>
            </a:r>
            <a:r>
              <a:rPr lang="en-US" sz="1500" dirty="0">
                <a:solidFill>
                  <a:srgbClr val="464646"/>
                </a:solidFill>
                <a:latin typeface="Inter Medium" pitchFamily="34" charset="0"/>
                <a:ea typeface="Inter Medium" pitchFamily="34" charset="-122"/>
                <a:cs typeface="Inter Medium" pitchFamily="34" charset="-120"/>
              </a:rPr>
              <a:t> </a:t>
            </a:r>
            <a:r>
              <a:rPr lang="en-US" sz="1500" dirty="0" err="1">
                <a:solidFill>
                  <a:srgbClr val="464646"/>
                </a:solidFill>
                <a:latin typeface="Inter Medium" pitchFamily="34" charset="0"/>
                <a:ea typeface="Inter Medium" pitchFamily="34" charset="-122"/>
                <a:cs typeface="Inter Medium" pitchFamily="34" charset="-120"/>
              </a:rPr>
              <a:t>chuyên</a:t>
            </a:r>
            <a:r>
              <a:rPr lang="en-US" sz="1500" dirty="0">
                <a:solidFill>
                  <a:srgbClr val="464646"/>
                </a:solidFill>
                <a:latin typeface="Inter Medium" pitchFamily="34" charset="0"/>
                <a:ea typeface="Inter Medium" pitchFamily="34" charset="-122"/>
                <a:cs typeface="Inter Medium" pitchFamily="34" charset="-120"/>
              </a:rPr>
              <a:t> </a:t>
            </a:r>
            <a:r>
              <a:rPr lang="en-US" sz="1500" dirty="0" err="1">
                <a:solidFill>
                  <a:srgbClr val="464646"/>
                </a:solidFill>
                <a:latin typeface="Inter Medium" pitchFamily="34" charset="0"/>
                <a:ea typeface="Inter Medium" pitchFamily="34" charset="-122"/>
                <a:cs typeface="Inter Medium" pitchFamily="34" charset="-120"/>
              </a:rPr>
              <a:t>nghiệp</a:t>
            </a:r>
            <a:r>
              <a:rPr lang="en-US" sz="1500" dirty="0">
                <a:solidFill>
                  <a:srgbClr val="464646"/>
                </a:solidFill>
                <a:latin typeface="Inter Medium" pitchFamily="34" charset="0"/>
                <a:ea typeface="Inter Medium" pitchFamily="34" charset="-122"/>
                <a:cs typeface="Inter Medium" pitchFamily="34" charset="-120"/>
              </a:rPr>
              <a:t> </a:t>
            </a:r>
            <a:r>
              <a:rPr lang="en-US" sz="1500" dirty="0" err="1">
                <a:solidFill>
                  <a:srgbClr val="464646"/>
                </a:solidFill>
                <a:latin typeface="Inter Medium" pitchFamily="34" charset="0"/>
                <a:ea typeface="Inter Medium" pitchFamily="34" charset="-122"/>
                <a:cs typeface="Inter Medium" pitchFamily="34" charset="-120"/>
              </a:rPr>
              <a:t>nhằm</a:t>
            </a:r>
            <a:r>
              <a:rPr lang="en-US" sz="1500" dirty="0">
                <a:solidFill>
                  <a:srgbClr val="464646"/>
                </a:solidFill>
                <a:latin typeface="Inter Medium" pitchFamily="34" charset="0"/>
                <a:ea typeface="Inter Medium" pitchFamily="34" charset="-122"/>
                <a:cs typeface="Inter Medium" pitchFamily="34" charset="-120"/>
              </a:rPr>
              <a:t> </a:t>
            </a:r>
            <a:r>
              <a:rPr lang="en-US" sz="1500" dirty="0" err="1">
                <a:solidFill>
                  <a:srgbClr val="464646"/>
                </a:solidFill>
                <a:latin typeface="Inter Medium" pitchFamily="34" charset="0"/>
                <a:ea typeface="Inter Medium" pitchFamily="34" charset="-122"/>
                <a:cs typeface="Inter Medium" pitchFamily="34" charset="-120"/>
              </a:rPr>
              <a:t>tối</a:t>
            </a:r>
            <a:r>
              <a:rPr lang="en-US" sz="1500" dirty="0">
                <a:solidFill>
                  <a:srgbClr val="464646"/>
                </a:solidFill>
                <a:latin typeface="Inter Medium" pitchFamily="34" charset="0"/>
                <a:ea typeface="Inter Medium" pitchFamily="34" charset="-122"/>
                <a:cs typeface="Inter Medium" pitchFamily="34" charset="-120"/>
              </a:rPr>
              <a:t> </a:t>
            </a:r>
            <a:r>
              <a:rPr lang="en-US" sz="1500" dirty="0" err="1">
                <a:solidFill>
                  <a:srgbClr val="464646"/>
                </a:solidFill>
                <a:latin typeface="Inter Medium" pitchFamily="34" charset="0"/>
                <a:ea typeface="Inter Medium" pitchFamily="34" charset="-122"/>
                <a:cs typeface="Inter Medium" pitchFamily="34" charset="-120"/>
              </a:rPr>
              <a:t>ưu</a:t>
            </a:r>
            <a:r>
              <a:rPr lang="en-US" sz="1500" dirty="0">
                <a:solidFill>
                  <a:srgbClr val="464646"/>
                </a:solidFill>
                <a:latin typeface="Inter Medium" pitchFamily="34" charset="0"/>
                <a:ea typeface="Inter Medium" pitchFamily="34" charset="-122"/>
                <a:cs typeface="Inter Medium" pitchFamily="34" charset="-120"/>
              </a:rPr>
              <a:t> </a:t>
            </a:r>
            <a:r>
              <a:rPr lang="en-US" sz="1500" dirty="0" err="1">
                <a:solidFill>
                  <a:srgbClr val="464646"/>
                </a:solidFill>
                <a:latin typeface="Inter Medium" pitchFamily="34" charset="0"/>
                <a:ea typeface="Inter Medium" pitchFamily="34" charset="-122"/>
                <a:cs typeface="Inter Medium" pitchFamily="34" charset="-120"/>
              </a:rPr>
              <a:t>trải</a:t>
            </a:r>
            <a:r>
              <a:rPr lang="en-US" sz="1500" dirty="0">
                <a:solidFill>
                  <a:srgbClr val="464646"/>
                </a:solidFill>
                <a:latin typeface="Inter Medium" pitchFamily="34" charset="0"/>
                <a:ea typeface="Inter Medium" pitchFamily="34" charset="-122"/>
                <a:cs typeface="Inter Medium" pitchFamily="34" charset="-120"/>
              </a:rPr>
              <a:t> </a:t>
            </a:r>
            <a:r>
              <a:rPr lang="en-US" sz="1500" dirty="0" err="1">
                <a:solidFill>
                  <a:srgbClr val="464646"/>
                </a:solidFill>
                <a:latin typeface="Inter Medium" pitchFamily="34" charset="0"/>
                <a:ea typeface="Inter Medium" pitchFamily="34" charset="-122"/>
                <a:cs typeface="Inter Medium" pitchFamily="34" charset="-120"/>
              </a:rPr>
              <a:t>nghiệm</a:t>
            </a:r>
            <a:r>
              <a:rPr lang="en-US" sz="1500" dirty="0">
                <a:solidFill>
                  <a:srgbClr val="464646"/>
                </a:solidFill>
                <a:latin typeface="Inter Medium" pitchFamily="34" charset="0"/>
                <a:ea typeface="Inter Medium" pitchFamily="34" charset="-122"/>
                <a:cs typeface="Inter Medium" pitchFamily="34" charset="-120"/>
              </a:rPr>
              <a:t> </a:t>
            </a:r>
            <a:r>
              <a:rPr lang="en-US" sz="1500" dirty="0" err="1">
                <a:solidFill>
                  <a:srgbClr val="464646"/>
                </a:solidFill>
                <a:latin typeface="Inter Medium" pitchFamily="34" charset="0"/>
                <a:ea typeface="Inter Medium" pitchFamily="34" charset="-122"/>
                <a:cs typeface="Inter Medium" pitchFamily="34" charset="-120"/>
              </a:rPr>
              <a:t>sử</a:t>
            </a:r>
            <a:r>
              <a:rPr lang="en-US" sz="1500" dirty="0">
                <a:solidFill>
                  <a:srgbClr val="464646"/>
                </a:solidFill>
                <a:latin typeface="Inter Medium" pitchFamily="34" charset="0"/>
                <a:ea typeface="Inter Medium" pitchFamily="34" charset="-122"/>
                <a:cs typeface="Inter Medium" pitchFamily="34" charset="-120"/>
              </a:rPr>
              <a:t> </a:t>
            </a:r>
            <a:r>
              <a:rPr lang="en-US" sz="1500" dirty="0" err="1">
                <a:solidFill>
                  <a:srgbClr val="464646"/>
                </a:solidFill>
                <a:latin typeface="Inter Medium" pitchFamily="34" charset="0"/>
                <a:ea typeface="Inter Medium" pitchFamily="34" charset="-122"/>
                <a:cs typeface="Inter Medium" pitchFamily="34" charset="-120"/>
              </a:rPr>
              <a:t>dụng</a:t>
            </a:r>
            <a:r>
              <a:rPr lang="en-US" sz="1500" dirty="0">
                <a:solidFill>
                  <a:srgbClr val="464646"/>
                </a:solidFill>
                <a:latin typeface="Inter Medium" pitchFamily="34" charset="0"/>
                <a:ea typeface="Inter Medium" pitchFamily="34" charset="-122"/>
                <a:cs typeface="Inter Medium" pitchFamily="34" charset="-120"/>
              </a:rPr>
              <a:t>.</a:t>
            </a:r>
            <a:endParaRPr lang="en-US" sz="1500" dirty="0"/>
          </a:p>
        </p:txBody>
      </p:sp>
      <p:sp>
        <p:nvSpPr>
          <p:cNvPr id="6" name="Shape 3"/>
          <p:cNvSpPr/>
          <p:nvPr/>
        </p:nvSpPr>
        <p:spPr>
          <a:xfrm>
            <a:off x="712351" y="1888927"/>
            <a:ext cx="6522006" cy="1932742"/>
          </a:xfrm>
          <a:prstGeom prst="roundRect">
            <a:avLst>
              <a:gd name="adj" fmla="val 1485"/>
            </a:avLst>
          </a:prstGeom>
          <a:solidFill>
            <a:srgbClr val="FFFFFF"/>
          </a:solidFill>
          <a:ln w="22860">
            <a:solidFill>
              <a:srgbClr val="D8D4D4"/>
            </a:solidFill>
            <a:prstDash val="solid"/>
          </a:ln>
        </p:spPr>
        <p:txBody>
          <a:bodyPr/>
          <a:lstStyle/>
          <a:p>
            <a:endParaRPr lang="en-GB"/>
          </a:p>
        </p:txBody>
      </p:sp>
      <p:sp>
        <p:nvSpPr>
          <p:cNvPr id="7" name="Shape 4"/>
          <p:cNvSpPr/>
          <p:nvPr/>
        </p:nvSpPr>
        <p:spPr>
          <a:xfrm>
            <a:off x="735211" y="1911787"/>
            <a:ext cx="6476286" cy="574119"/>
          </a:xfrm>
          <a:prstGeom prst="roundRect">
            <a:avLst>
              <a:gd name="adj" fmla="val 222"/>
            </a:avLst>
          </a:prstGeom>
          <a:solidFill>
            <a:schemeClr val="accent5"/>
          </a:solidFill>
          <a:ln/>
        </p:spPr>
        <p:txBody>
          <a:bodyPr/>
          <a:lstStyle/>
          <a:p>
            <a:endParaRPr lang="en-GB"/>
          </a:p>
        </p:txBody>
      </p:sp>
      <p:sp>
        <p:nvSpPr>
          <p:cNvPr id="9" name="Text 5"/>
          <p:cNvSpPr/>
          <p:nvPr/>
        </p:nvSpPr>
        <p:spPr>
          <a:xfrm>
            <a:off x="926544" y="2647355"/>
            <a:ext cx="2392323" cy="298966"/>
          </a:xfrm>
          <a:prstGeom prst="rect">
            <a:avLst/>
          </a:prstGeom>
          <a:noFill/>
          <a:ln/>
        </p:spPr>
        <p:txBody>
          <a:bodyPr wrap="none" lIns="0" tIns="0" rIns="0" bIns="0" rtlCol="0" anchor="t"/>
          <a:lstStyle/>
          <a:p>
            <a:pPr marL="0" indent="0" algn="l">
              <a:lnSpc>
                <a:spcPts val="2350"/>
              </a:lnSpc>
              <a:buNone/>
            </a:pPr>
            <a:r>
              <a:rPr lang="en-US" sz="1850" b="1" dirty="0">
                <a:solidFill>
                  <a:srgbClr val="464646"/>
                </a:solidFill>
                <a:latin typeface="Inter Bold" pitchFamily="34" charset="0"/>
                <a:ea typeface="Inter Bold" pitchFamily="34" charset="-122"/>
                <a:cs typeface="Inter Bold" pitchFamily="34" charset="-120"/>
              </a:rPr>
              <a:t>1.Quản trị hệ thống</a:t>
            </a:r>
            <a:endParaRPr lang="en-US" sz="1850" dirty="0"/>
          </a:p>
        </p:txBody>
      </p:sp>
      <p:sp>
        <p:nvSpPr>
          <p:cNvPr id="10" name="Text 6"/>
          <p:cNvSpPr/>
          <p:nvPr/>
        </p:nvSpPr>
        <p:spPr>
          <a:xfrm>
            <a:off x="926544" y="3043118"/>
            <a:ext cx="6093619" cy="564356"/>
          </a:xfrm>
          <a:prstGeom prst="rect">
            <a:avLst/>
          </a:prstGeom>
          <a:noFill/>
          <a:ln/>
        </p:spPr>
        <p:txBody>
          <a:bodyPr wrap="square" lIns="0" tIns="0" rIns="0" bIns="0" rtlCol="0" anchor="t"/>
          <a:lstStyle/>
          <a:p>
            <a:pPr marL="0" indent="0" algn="l">
              <a:lnSpc>
                <a:spcPts val="2200"/>
              </a:lnSpc>
              <a:buNone/>
            </a:pPr>
            <a:r>
              <a:rPr lang="en-US" sz="1500" err="1">
                <a:solidFill>
                  <a:srgbClr val="464646"/>
                </a:solidFill>
                <a:latin typeface="Inter Medium" pitchFamily="34" charset="0"/>
                <a:ea typeface="Inter Medium" pitchFamily="34" charset="-122"/>
                <a:cs typeface="Inter Medium" pitchFamily="34" charset="-120"/>
              </a:rPr>
              <a:t>Cấu</a:t>
            </a:r>
            <a:r>
              <a:rPr lang="en-US" sz="1500">
                <a:solidFill>
                  <a:srgbClr val="464646"/>
                </a:solidFill>
                <a:latin typeface="Inter Medium" pitchFamily="34" charset="0"/>
                <a:ea typeface="Inter Medium" pitchFamily="34" charset="-122"/>
                <a:cs typeface="Inter Medium" pitchFamily="34" charset="-120"/>
              </a:rPr>
              <a:t> hình, phân quyền và vận hành hệ thống một cách ổn định, an toàn.</a:t>
            </a:r>
            <a:endParaRPr lang="en-US" sz="1500"/>
          </a:p>
        </p:txBody>
      </p:sp>
      <p:sp>
        <p:nvSpPr>
          <p:cNvPr id="11" name="Shape 7"/>
          <p:cNvSpPr/>
          <p:nvPr/>
        </p:nvSpPr>
        <p:spPr>
          <a:xfrm>
            <a:off x="7395805" y="1888927"/>
            <a:ext cx="6522125" cy="1932742"/>
          </a:xfrm>
          <a:prstGeom prst="roundRect">
            <a:avLst>
              <a:gd name="adj" fmla="val 1485"/>
            </a:avLst>
          </a:prstGeom>
          <a:solidFill>
            <a:srgbClr val="FFFFFF"/>
          </a:solidFill>
          <a:ln w="22860">
            <a:solidFill>
              <a:srgbClr val="D8D4D4"/>
            </a:solidFill>
            <a:prstDash val="solid"/>
          </a:ln>
        </p:spPr>
        <p:txBody>
          <a:bodyPr/>
          <a:lstStyle/>
          <a:p>
            <a:endParaRPr lang="en-GB"/>
          </a:p>
        </p:txBody>
      </p:sp>
      <p:sp>
        <p:nvSpPr>
          <p:cNvPr id="12" name="Shape 8"/>
          <p:cNvSpPr/>
          <p:nvPr/>
        </p:nvSpPr>
        <p:spPr>
          <a:xfrm>
            <a:off x="7418665" y="1911787"/>
            <a:ext cx="6476405" cy="574119"/>
          </a:xfrm>
          <a:prstGeom prst="roundRect">
            <a:avLst>
              <a:gd name="adj" fmla="val 222"/>
            </a:avLst>
          </a:prstGeom>
          <a:solidFill>
            <a:schemeClr val="accent5"/>
          </a:solidFill>
          <a:ln/>
        </p:spPr>
        <p:txBody>
          <a:bodyPr/>
          <a:lstStyle/>
          <a:p>
            <a:endParaRPr lang="en-GB"/>
          </a:p>
        </p:txBody>
      </p:sp>
      <p:sp>
        <p:nvSpPr>
          <p:cNvPr id="14" name="Text 9"/>
          <p:cNvSpPr/>
          <p:nvPr/>
        </p:nvSpPr>
        <p:spPr>
          <a:xfrm>
            <a:off x="7609999" y="2647355"/>
            <a:ext cx="4406027" cy="298966"/>
          </a:xfrm>
          <a:prstGeom prst="rect">
            <a:avLst/>
          </a:prstGeom>
          <a:noFill/>
          <a:ln/>
        </p:spPr>
        <p:txBody>
          <a:bodyPr wrap="none" lIns="0" tIns="0" rIns="0" bIns="0" rtlCol="0" anchor="t"/>
          <a:lstStyle/>
          <a:p>
            <a:pPr marL="0" indent="0" algn="l">
              <a:lnSpc>
                <a:spcPts val="2350"/>
              </a:lnSpc>
              <a:buNone/>
            </a:pPr>
            <a:r>
              <a:rPr lang="en-US" sz="1850" b="1" dirty="0">
                <a:solidFill>
                  <a:srgbClr val="464646"/>
                </a:solidFill>
                <a:latin typeface="Inter Bold" pitchFamily="34" charset="0"/>
                <a:ea typeface="Inter Bold" pitchFamily="34" charset="-122"/>
                <a:cs typeface="Inter Bold" pitchFamily="34" charset="-120"/>
              </a:rPr>
              <a:t>2.Hiển thị, khai thác dữ liệu bản đồ số</a:t>
            </a:r>
            <a:endParaRPr lang="en-US" sz="1850" dirty="0"/>
          </a:p>
        </p:txBody>
      </p:sp>
      <p:sp>
        <p:nvSpPr>
          <p:cNvPr id="15" name="Text 10"/>
          <p:cNvSpPr/>
          <p:nvPr/>
        </p:nvSpPr>
        <p:spPr>
          <a:xfrm>
            <a:off x="7609999" y="3043118"/>
            <a:ext cx="6093738" cy="564356"/>
          </a:xfrm>
          <a:prstGeom prst="rect">
            <a:avLst/>
          </a:prstGeom>
          <a:noFill/>
          <a:ln/>
        </p:spPr>
        <p:txBody>
          <a:bodyPr wrap="square" lIns="0" tIns="0" rIns="0" bIns="0" rtlCol="0" anchor="t"/>
          <a:lstStyle/>
          <a:p>
            <a:pPr marL="0" indent="0" algn="l">
              <a:lnSpc>
                <a:spcPts val="2200"/>
              </a:lnSpc>
              <a:buNone/>
            </a:pPr>
            <a:r>
              <a:rPr lang="en-US" sz="1500" dirty="0" err="1">
                <a:solidFill>
                  <a:srgbClr val="464646"/>
                </a:solidFill>
                <a:latin typeface="Inter Medium" pitchFamily="34" charset="0"/>
                <a:ea typeface="Inter Medium" pitchFamily="34" charset="-122"/>
                <a:cs typeface="Inter Medium" pitchFamily="34" charset="-120"/>
              </a:rPr>
              <a:t>Trực</a:t>
            </a:r>
            <a:r>
              <a:rPr lang="en-US" sz="1500" dirty="0">
                <a:solidFill>
                  <a:srgbClr val="464646"/>
                </a:solidFill>
                <a:latin typeface="Inter Medium" pitchFamily="34" charset="0"/>
                <a:ea typeface="Inter Medium" pitchFamily="34" charset="-122"/>
                <a:cs typeface="Inter Medium" pitchFamily="34" charset="-120"/>
              </a:rPr>
              <a:t> </a:t>
            </a:r>
            <a:r>
              <a:rPr lang="en-US" sz="1500" dirty="0" err="1">
                <a:solidFill>
                  <a:srgbClr val="464646"/>
                </a:solidFill>
                <a:latin typeface="Inter Medium" pitchFamily="34" charset="0"/>
                <a:ea typeface="Inter Medium" pitchFamily="34" charset="-122"/>
                <a:cs typeface="Inter Medium" pitchFamily="34" charset="-120"/>
              </a:rPr>
              <a:t>quan</a:t>
            </a:r>
            <a:r>
              <a:rPr lang="en-US" sz="1500" dirty="0">
                <a:solidFill>
                  <a:srgbClr val="464646"/>
                </a:solidFill>
                <a:latin typeface="Inter Medium" pitchFamily="34" charset="0"/>
                <a:ea typeface="Inter Medium" pitchFamily="34" charset="-122"/>
                <a:cs typeface="Inter Medium" pitchFamily="34" charset="-120"/>
              </a:rPr>
              <a:t> </a:t>
            </a:r>
            <a:r>
              <a:rPr lang="en-US" sz="1500" dirty="0" err="1">
                <a:solidFill>
                  <a:srgbClr val="464646"/>
                </a:solidFill>
                <a:latin typeface="Inter Medium" pitchFamily="34" charset="0"/>
                <a:ea typeface="Inter Medium" pitchFamily="34" charset="-122"/>
                <a:cs typeface="Inter Medium" pitchFamily="34" charset="-120"/>
              </a:rPr>
              <a:t>hóa</a:t>
            </a:r>
            <a:r>
              <a:rPr lang="en-US" sz="1500" dirty="0">
                <a:solidFill>
                  <a:srgbClr val="464646"/>
                </a:solidFill>
                <a:latin typeface="Inter Medium" pitchFamily="34" charset="0"/>
                <a:ea typeface="Inter Medium" pitchFamily="34" charset="-122"/>
                <a:cs typeface="Inter Medium" pitchFamily="34" charset="-120"/>
              </a:rPr>
              <a:t> </a:t>
            </a:r>
            <a:r>
              <a:rPr lang="en-US" sz="1500" dirty="0" err="1">
                <a:solidFill>
                  <a:srgbClr val="464646"/>
                </a:solidFill>
                <a:latin typeface="Inter Medium" pitchFamily="34" charset="0"/>
                <a:ea typeface="Inter Medium" pitchFamily="34" charset="-122"/>
                <a:cs typeface="Inter Medium" pitchFamily="34" charset="-120"/>
              </a:rPr>
              <a:t>dữ</a:t>
            </a:r>
            <a:r>
              <a:rPr lang="en-US" sz="1500" dirty="0">
                <a:solidFill>
                  <a:srgbClr val="464646"/>
                </a:solidFill>
                <a:latin typeface="Inter Medium" pitchFamily="34" charset="0"/>
                <a:ea typeface="Inter Medium" pitchFamily="34" charset="-122"/>
                <a:cs typeface="Inter Medium" pitchFamily="34" charset="-120"/>
              </a:rPr>
              <a:t> </a:t>
            </a:r>
            <a:r>
              <a:rPr lang="en-US" sz="1500" dirty="0" err="1">
                <a:solidFill>
                  <a:srgbClr val="464646"/>
                </a:solidFill>
                <a:latin typeface="Inter Medium" pitchFamily="34" charset="0"/>
                <a:ea typeface="Inter Medium" pitchFamily="34" charset="-122"/>
                <a:cs typeface="Inter Medium" pitchFamily="34" charset="-120"/>
              </a:rPr>
              <a:t>liệu</a:t>
            </a:r>
            <a:r>
              <a:rPr lang="en-US" sz="1500" dirty="0">
                <a:solidFill>
                  <a:srgbClr val="464646"/>
                </a:solidFill>
                <a:latin typeface="Inter Medium" pitchFamily="34" charset="0"/>
                <a:ea typeface="Inter Medium" pitchFamily="34" charset="-122"/>
                <a:cs typeface="Inter Medium" pitchFamily="34" charset="-120"/>
              </a:rPr>
              <a:t> </a:t>
            </a:r>
            <a:r>
              <a:rPr lang="en-US" sz="1500" dirty="0" err="1">
                <a:solidFill>
                  <a:srgbClr val="464646"/>
                </a:solidFill>
                <a:latin typeface="Inter Medium" pitchFamily="34" charset="0"/>
                <a:ea typeface="Inter Medium" pitchFamily="34" charset="-122"/>
                <a:cs typeface="Inter Medium" pitchFamily="34" charset="-120"/>
              </a:rPr>
              <a:t>không</a:t>
            </a:r>
            <a:r>
              <a:rPr lang="en-US" sz="1500" dirty="0">
                <a:solidFill>
                  <a:srgbClr val="464646"/>
                </a:solidFill>
                <a:latin typeface="Inter Medium" pitchFamily="34" charset="0"/>
                <a:ea typeface="Inter Medium" pitchFamily="34" charset="-122"/>
                <a:cs typeface="Inter Medium" pitchFamily="34" charset="-120"/>
              </a:rPr>
              <a:t> </a:t>
            </a:r>
            <a:r>
              <a:rPr lang="en-US" sz="1500" dirty="0" err="1">
                <a:solidFill>
                  <a:srgbClr val="464646"/>
                </a:solidFill>
                <a:latin typeface="Inter Medium" pitchFamily="34" charset="0"/>
                <a:ea typeface="Inter Medium" pitchFamily="34" charset="-122"/>
                <a:cs typeface="Inter Medium" pitchFamily="34" charset="-120"/>
              </a:rPr>
              <a:t>gian</a:t>
            </a:r>
            <a:r>
              <a:rPr lang="en-US" sz="1500" dirty="0">
                <a:solidFill>
                  <a:srgbClr val="464646"/>
                </a:solidFill>
                <a:latin typeface="Inter Medium" pitchFamily="34" charset="0"/>
                <a:ea typeface="Inter Medium" pitchFamily="34" charset="-122"/>
                <a:cs typeface="Inter Medium" pitchFamily="34" charset="-120"/>
              </a:rPr>
              <a:t> </a:t>
            </a:r>
            <a:r>
              <a:rPr lang="en-US" sz="1500" dirty="0" err="1">
                <a:solidFill>
                  <a:srgbClr val="464646"/>
                </a:solidFill>
                <a:latin typeface="Inter Medium" pitchFamily="34" charset="0"/>
                <a:ea typeface="Inter Medium" pitchFamily="34" charset="-122"/>
                <a:cs typeface="Inter Medium" pitchFamily="34" charset="-120"/>
              </a:rPr>
              <a:t>phục</a:t>
            </a:r>
            <a:r>
              <a:rPr lang="en-US" sz="1500" dirty="0">
                <a:solidFill>
                  <a:srgbClr val="464646"/>
                </a:solidFill>
                <a:latin typeface="Inter Medium" pitchFamily="34" charset="0"/>
                <a:ea typeface="Inter Medium" pitchFamily="34" charset="-122"/>
                <a:cs typeface="Inter Medium" pitchFamily="34" charset="-120"/>
              </a:rPr>
              <a:t> </a:t>
            </a:r>
            <a:r>
              <a:rPr lang="en-US" sz="1500" dirty="0" err="1">
                <a:solidFill>
                  <a:srgbClr val="464646"/>
                </a:solidFill>
                <a:latin typeface="Inter Medium" pitchFamily="34" charset="0"/>
                <a:ea typeface="Inter Medium" pitchFamily="34" charset="-122"/>
                <a:cs typeface="Inter Medium" pitchFamily="34" charset="-120"/>
              </a:rPr>
              <a:t>vụ</a:t>
            </a:r>
            <a:r>
              <a:rPr lang="en-US" sz="1500" dirty="0">
                <a:solidFill>
                  <a:srgbClr val="464646"/>
                </a:solidFill>
                <a:latin typeface="Inter Medium" pitchFamily="34" charset="0"/>
                <a:ea typeface="Inter Medium" pitchFamily="34" charset="-122"/>
                <a:cs typeface="Inter Medium" pitchFamily="34" charset="-120"/>
              </a:rPr>
              <a:t> </a:t>
            </a:r>
            <a:r>
              <a:rPr lang="en-US" sz="1500" dirty="0" err="1">
                <a:solidFill>
                  <a:srgbClr val="464646"/>
                </a:solidFill>
                <a:latin typeface="Inter Medium" pitchFamily="34" charset="0"/>
                <a:ea typeface="Inter Medium" pitchFamily="34" charset="-122"/>
                <a:cs typeface="Inter Medium" pitchFamily="34" charset="-120"/>
              </a:rPr>
              <a:t>tra</a:t>
            </a:r>
            <a:r>
              <a:rPr lang="en-US" sz="1500" dirty="0">
                <a:solidFill>
                  <a:srgbClr val="464646"/>
                </a:solidFill>
                <a:latin typeface="Inter Medium" pitchFamily="34" charset="0"/>
                <a:ea typeface="Inter Medium" pitchFamily="34" charset="-122"/>
                <a:cs typeface="Inter Medium" pitchFamily="34" charset="-120"/>
              </a:rPr>
              <a:t> </a:t>
            </a:r>
            <a:r>
              <a:rPr lang="en-US" sz="1500" dirty="0" err="1">
                <a:solidFill>
                  <a:srgbClr val="464646"/>
                </a:solidFill>
                <a:latin typeface="Inter Medium" pitchFamily="34" charset="0"/>
                <a:ea typeface="Inter Medium" pitchFamily="34" charset="-122"/>
                <a:cs typeface="Inter Medium" pitchFamily="34" charset="-120"/>
              </a:rPr>
              <a:t>cứu</a:t>
            </a:r>
            <a:r>
              <a:rPr lang="en-US" sz="1500" dirty="0">
                <a:solidFill>
                  <a:srgbClr val="464646"/>
                </a:solidFill>
                <a:latin typeface="Inter Medium" pitchFamily="34" charset="0"/>
                <a:ea typeface="Inter Medium" pitchFamily="34" charset="-122"/>
                <a:cs typeface="Inter Medium" pitchFamily="34" charset="-120"/>
              </a:rPr>
              <a:t>, </a:t>
            </a:r>
            <a:r>
              <a:rPr lang="en-US" sz="1500" dirty="0" err="1">
                <a:solidFill>
                  <a:srgbClr val="464646"/>
                </a:solidFill>
                <a:latin typeface="Inter Medium" pitchFamily="34" charset="0"/>
                <a:ea typeface="Inter Medium" pitchFamily="34" charset="-122"/>
                <a:cs typeface="Inter Medium" pitchFamily="34" charset="-120"/>
              </a:rPr>
              <a:t>giám</a:t>
            </a:r>
            <a:r>
              <a:rPr lang="en-US" sz="1500" dirty="0">
                <a:solidFill>
                  <a:srgbClr val="464646"/>
                </a:solidFill>
                <a:latin typeface="Inter Medium" pitchFamily="34" charset="0"/>
                <a:ea typeface="Inter Medium" pitchFamily="34" charset="-122"/>
                <a:cs typeface="Inter Medium" pitchFamily="34" charset="-120"/>
              </a:rPr>
              <a:t> </a:t>
            </a:r>
            <a:r>
              <a:rPr lang="en-US" sz="1500" dirty="0" err="1">
                <a:solidFill>
                  <a:srgbClr val="464646"/>
                </a:solidFill>
                <a:latin typeface="Inter Medium" pitchFamily="34" charset="0"/>
                <a:ea typeface="Inter Medium" pitchFamily="34" charset="-122"/>
                <a:cs typeface="Inter Medium" pitchFamily="34" charset="-120"/>
              </a:rPr>
              <a:t>sát</a:t>
            </a:r>
            <a:r>
              <a:rPr lang="en-US" sz="1500" dirty="0">
                <a:solidFill>
                  <a:srgbClr val="464646"/>
                </a:solidFill>
                <a:latin typeface="Inter Medium" pitchFamily="34" charset="0"/>
                <a:ea typeface="Inter Medium" pitchFamily="34" charset="-122"/>
                <a:cs typeface="Inter Medium" pitchFamily="34" charset="-120"/>
              </a:rPr>
              <a:t> </a:t>
            </a:r>
            <a:r>
              <a:rPr lang="en-US" sz="1500" dirty="0" err="1">
                <a:solidFill>
                  <a:srgbClr val="464646"/>
                </a:solidFill>
                <a:latin typeface="Inter Medium" pitchFamily="34" charset="0"/>
                <a:ea typeface="Inter Medium" pitchFamily="34" charset="-122"/>
                <a:cs typeface="Inter Medium" pitchFamily="34" charset="-120"/>
              </a:rPr>
              <a:t>và</a:t>
            </a:r>
            <a:r>
              <a:rPr lang="en-US" sz="1500" dirty="0">
                <a:solidFill>
                  <a:srgbClr val="464646"/>
                </a:solidFill>
                <a:latin typeface="Inter Medium" pitchFamily="34" charset="0"/>
                <a:ea typeface="Inter Medium" pitchFamily="34" charset="-122"/>
                <a:cs typeface="Inter Medium" pitchFamily="34" charset="-120"/>
              </a:rPr>
              <a:t> </a:t>
            </a:r>
            <a:r>
              <a:rPr lang="en-US" sz="1500" dirty="0" err="1">
                <a:solidFill>
                  <a:srgbClr val="464646"/>
                </a:solidFill>
                <a:latin typeface="Inter Medium" pitchFamily="34" charset="0"/>
                <a:ea typeface="Inter Medium" pitchFamily="34" charset="-122"/>
                <a:cs typeface="Inter Medium" pitchFamily="34" charset="-120"/>
              </a:rPr>
              <a:t>phân</a:t>
            </a:r>
            <a:r>
              <a:rPr lang="en-US" sz="1500" dirty="0">
                <a:solidFill>
                  <a:srgbClr val="464646"/>
                </a:solidFill>
                <a:latin typeface="Inter Medium" pitchFamily="34" charset="0"/>
                <a:ea typeface="Inter Medium" pitchFamily="34" charset="-122"/>
                <a:cs typeface="Inter Medium" pitchFamily="34" charset="-120"/>
              </a:rPr>
              <a:t> </a:t>
            </a:r>
            <a:r>
              <a:rPr lang="en-US" sz="1500" dirty="0" err="1">
                <a:solidFill>
                  <a:srgbClr val="464646"/>
                </a:solidFill>
                <a:latin typeface="Inter Medium" pitchFamily="34" charset="0"/>
                <a:ea typeface="Inter Medium" pitchFamily="34" charset="-122"/>
                <a:cs typeface="Inter Medium" pitchFamily="34" charset="-120"/>
              </a:rPr>
              <a:t>tích</a:t>
            </a:r>
            <a:r>
              <a:rPr lang="en-US" sz="1500" dirty="0">
                <a:solidFill>
                  <a:srgbClr val="464646"/>
                </a:solidFill>
                <a:latin typeface="Inter Medium" pitchFamily="34" charset="0"/>
                <a:ea typeface="Inter Medium" pitchFamily="34" charset="-122"/>
                <a:cs typeface="Inter Medium" pitchFamily="34" charset="-120"/>
              </a:rPr>
              <a:t>.</a:t>
            </a:r>
            <a:endParaRPr lang="en-US" sz="1500" dirty="0"/>
          </a:p>
        </p:txBody>
      </p:sp>
      <p:sp>
        <p:nvSpPr>
          <p:cNvPr id="16" name="Shape 11"/>
          <p:cNvSpPr/>
          <p:nvPr/>
        </p:nvSpPr>
        <p:spPr>
          <a:xfrm>
            <a:off x="712351" y="3983117"/>
            <a:ext cx="6522006" cy="1932742"/>
          </a:xfrm>
          <a:prstGeom prst="roundRect">
            <a:avLst>
              <a:gd name="adj" fmla="val 1485"/>
            </a:avLst>
          </a:prstGeom>
          <a:solidFill>
            <a:srgbClr val="FFFFFF"/>
          </a:solidFill>
          <a:ln w="22860">
            <a:solidFill>
              <a:srgbClr val="D8D4D4"/>
            </a:solidFill>
            <a:prstDash val="solid"/>
          </a:ln>
        </p:spPr>
        <p:txBody>
          <a:bodyPr/>
          <a:lstStyle/>
          <a:p>
            <a:endParaRPr lang="en-GB"/>
          </a:p>
        </p:txBody>
      </p:sp>
      <p:sp>
        <p:nvSpPr>
          <p:cNvPr id="17" name="Shape 12"/>
          <p:cNvSpPr/>
          <p:nvPr/>
        </p:nvSpPr>
        <p:spPr>
          <a:xfrm>
            <a:off x="735211" y="4005977"/>
            <a:ext cx="6476286" cy="574119"/>
          </a:xfrm>
          <a:prstGeom prst="roundRect">
            <a:avLst>
              <a:gd name="adj" fmla="val 222"/>
            </a:avLst>
          </a:prstGeom>
          <a:solidFill>
            <a:schemeClr val="accent5"/>
          </a:solidFill>
          <a:ln/>
        </p:spPr>
        <p:txBody>
          <a:bodyPr/>
          <a:lstStyle/>
          <a:p>
            <a:endParaRPr lang="en-GB"/>
          </a:p>
        </p:txBody>
      </p:sp>
      <p:sp>
        <p:nvSpPr>
          <p:cNvPr id="19" name="Text 13"/>
          <p:cNvSpPr/>
          <p:nvPr/>
        </p:nvSpPr>
        <p:spPr>
          <a:xfrm>
            <a:off x="926544" y="4741545"/>
            <a:ext cx="2392323" cy="298966"/>
          </a:xfrm>
          <a:prstGeom prst="rect">
            <a:avLst/>
          </a:prstGeom>
          <a:noFill/>
          <a:ln/>
        </p:spPr>
        <p:txBody>
          <a:bodyPr wrap="none" lIns="0" tIns="0" rIns="0" bIns="0" rtlCol="0" anchor="t"/>
          <a:lstStyle/>
          <a:p>
            <a:pPr marL="0" indent="0" algn="l">
              <a:lnSpc>
                <a:spcPts val="2350"/>
              </a:lnSpc>
              <a:buNone/>
            </a:pPr>
            <a:r>
              <a:rPr lang="en-US" sz="1850" b="1" dirty="0">
                <a:solidFill>
                  <a:srgbClr val="464646"/>
                </a:solidFill>
                <a:latin typeface="Inter Bold" pitchFamily="34" charset="0"/>
                <a:ea typeface="Inter Bold" pitchFamily="34" charset="-122"/>
                <a:cs typeface="Inter Bold" pitchFamily="34" charset="-120"/>
              </a:rPr>
              <a:t>3.Quản lý dữ liệu</a:t>
            </a:r>
            <a:endParaRPr lang="en-US" sz="1850" dirty="0"/>
          </a:p>
        </p:txBody>
      </p:sp>
      <p:sp>
        <p:nvSpPr>
          <p:cNvPr id="20" name="Text 14"/>
          <p:cNvSpPr/>
          <p:nvPr/>
        </p:nvSpPr>
        <p:spPr>
          <a:xfrm>
            <a:off x="926544" y="5137309"/>
            <a:ext cx="6093619" cy="564356"/>
          </a:xfrm>
          <a:prstGeom prst="rect">
            <a:avLst/>
          </a:prstGeom>
          <a:noFill/>
          <a:ln/>
        </p:spPr>
        <p:txBody>
          <a:bodyPr wrap="square" lIns="0" tIns="0" rIns="0" bIns="0" rtlCol="0" anchor="t"/>
          <a:lstStyle/>
          <a:p>
            <a:pPr marL="0" indent="0" algn="l">
              <a:lnSpc>
                <a:spcPts val="2200"/>
              </a:lnSpc>
              <a:buNone/>
            </a:pPr>
            <a:r>
              <a:rPr lang="en-US" sz="1500" dirty="0">
                <a:solidFill>
                  <a:srgbClr val="464646"/>
                </a:solidFill>
                <a:latin typeface="Inter Medium" pitchFamily="34" charset="0"/>
                <a:ea typeface="Inter Medium" pitchFamily="34" charset="-122"/>
                <a:cs typeface="Inter Medium" pitchFamily="34" charset="-120"/>
              </a:rPr>
              <a:t>Tập trung lưu trữ, đồng bộ và cập nhật thông tin nhanh chóng, chính xác.</a:t>
            </a:r>
            <a:endParaRPr lang="en-US" sz="1500" dirty="0"/>
          </a:p>
        </p:txBody>
      </p:sp>
      <p:sp>
        <p:nvSpPr>
          <p:cNvPr id="21" name="Shape 15"/>
          <p:cNvSpPr/>
          <p:nvPr/>
        </p:nvSpPr>
        <p:spPr>
          <a:xfrm>
            <a:off x="7395805" y="3983117"/>
            <a:ext cx="6522125" cy="1932742"/>
          </a:xfrm>
          <a:prstGeom prst="roundRect">
            <a:avLst>
              <a:gd name="adj" fmla="val 1485"/>
            </a:avLst>
          </a:prstGeom>
          <a:solidFill>
            <a:srgbClr val="FFFFFF"/>
          </a:solidFill>
          <a:ln w="22860">
            <a:solidFill>
              <a:srgbClr val="D8D4D4"/>
            </a:solidFill>
            <a:prstDash val="solid"/>
          </a:ln>
        </p:spPr>
        <p:txBody>
          <a:bodyPr/>
          <a:lstStyle/>
          <a:p>
            <a:endParaRPr lang="en-GB"/>
          </a:p>
        </p:txBody>
      </p:sp>
      <p:sp>
        <p:nvSpPr>
          <p:cNvPr id="22" name="Shape 16"/>
          <p:cNvSpPr/>
          <p:nvPr/>
        </p:nvSpPr>
        <p:spPr>
          <a:xfrm>
            <a:off x="7418665" y="4005977"/>
            <a:ext cx="6476405" cy="574119"/>
          </a:xfrm>
          <a:prstGeom prst="roundRect">
            <a:avLst>
              <a:gd name="adj" fmla="val 222"/>
            </a:avLst>
          </a:prstGeom>
          <a:solidFill>
            <a:schemeClr val="accent5"/>
          </a:solidFill>
          <a:ln/>
        </p:spPr>
        <p:txBody>
          <a:bodyPr/>
          <a:lstStyle/>
          <a:p>
            <a:endParaRPr lang="en-GB"/>
          </a:p>
        </p:txBody>
      </p:sp>
      <p:sp>
        <p:nvSpPr>
          <p:cNvPr id="24" name="Text 17"/>
          <p:cNvSpPr/>
          <p:nvPr/>
        </p:nvSpPr>
        <p:spPr>
          <a:xfrm>
            <a:off x="7609999" y="4741545"/>
            <a:ext cx="2392323" cy="298966"/>
          </a:xfrm>
          <a:prstGeom prst="rect">
            <a:avLst/>
          </a:prstGeom>
          <a:noFill/>
          <a:ln/>
        </p:spPr>
        <p:txBody>
          <a:bodyPr wrap="none" lIns="0" tIns="0" rIns="0" bIns="0" rtlCol="0" anchor="t"/>
          <a:lstStyle/>
          <a:p>
            <a:pPr marL="0" indent="0" algn="l">
              <a:lnSpc>
                <a:spcPts val="2350"/>
              </a:lnSpc>
              <a:buNone/>
            </a:pPr>
            <a:r>
              <a:rPr lang="en-US" sz="1850" b="1" dirty="0">
                <a:solidFill>
                  <a:srgbClr val="464646"/>
                </a:solidFill>
                <a:latin typeface="Inter Bold" pitchFamily="34" charset="0"/>
                <a:ea typeface="Inter Bold" pitchFamily="34" charset="-122"/>
                <a:cs typeface="Inter Bold" pitchFamily="34" charset="-120"/>
              </a:rPr>
              <a:t>4.Báo cáo và thống kê</a:t>
            </a:r>
            <a:endParaRPr lang="en-US" sz="1850" dirty="0"/>
          </a:p>
        </p:txBody>
      </p:sp>
      <p:sp>
        <p:nvSpPr>
          <p:cNvPr id="25" name="Text 18"/>
          <p:cNvSpPr/>
          <p:nvPr/>
        </p:nvSpPr>
        <p:spPr>
          <a:xfrm>
            <a:off x="7609999" y="5137309"/>
            <a:ext cx="6093738" cy="282178"/>
          </a:xfrm>
          <a:prstGeom prst="rect">
            <a:avLst/>
          </a:prstGeom>
          <a:noFill/>
          <a:ln/>
        </p:spPr>
        <p:txBody>
          <a:bodyPr wrap="none" lIns="0" tIns="0" rIns="0" bIns="0" rtlCol="0" anchor="t"/>
          <a:lstStyle/>
          <a:p>
            <a:pPr marL="0" indent="0" algn="l">
              <a:lnSpc>
                <a:spcPts val="2200"/>
              </a:lnSpc>
              <a:buNone/>
            </a:pPr>
            <a:r>
              <a:rPr lang="en-US" sz="1500" err="1">
                <a:solidFill>
                  <a:srgbClr val="464646"/>
                </a:solidFill>
                <a:latin typeface="Inter Medium" pitchFamily="34" charset="0"/>
                <a:ea typeface="Inter Medium" pitchFamily="34" charset="-122"/>
                <a:cs typeface="Inter Medium" pitchFamily="34" charset="-120"/>
              </a:rPr>
              <a:t>Tổng</a:t>
            </a:r>
            <a:r>
              <a:rPr lang="en-US" sz="1500">
                <a:solidFill>
                  <a:srgbClr val="464646"/>
                </a:solidFill>
                <a:latin typeface="Inter Medium" pitchFamily="34" charset="0"/>
                <a:ea typeface="Inter Medium" pitchFamily="34" charset="-122"/>
                <a:cs typeface="Inter Medium" pitchFamily="34" charset="-120"/>
              </a:rPr>
              <a:t> hợp số liệu, theo dõi tiến độ và hỗ trợ ra quyết định hiệu quả.</a:t>
            </a:r>
            <a:endParaRPr lang="en-US" sz="1500"/>
          </a:p>
        </p:txBody>
      </p:sp>
      <p:sp>
        <p:nvSpPr>
          <p:cNvPr id="27" name="Shape 19"/>
          <p:cNvSpPr/>
          <p:nvPr/>
        </p:nvSpPr>
        <p:spPr>
          <a:xfrm>
            <a:off x="712351" y="6399728"/>
            <a:ext cx="4294227" cy="22860"/>
          </a:xfrm>
          <a:prstGeom prst="rect">
            <a:avLst/>
          </a:prstGeom>
          <a:solidFill>
            <a:srgbClr val="1C9770"/>
          </a:solidFill>
          <a:ln/>
        </p:spPr>
        <p:txBody>
          <a:bodyPr/>
          <a:lstStyle/>
          <a:p>
            <a:endParaRPr lang="en-GB"/>
          </a:p>
        </p:txBody>
      </p:sp>
      <p:sp>
        <p:nvSpPr>
          <p:cNvPr id="28" name="Text 20"/>
          <p:cNvSpPr/>
          <p:nvPr/>
        </p:nvSpPr>
        <p:spPr>
          <a:xfrm>
            <a:off x="712351" y="6541056"/>
            <a:ext cx="2392323" cy="298966"/>
          </a:xfrm>
          <a:prstGeom prst="rect">
            <a:avLst/>
          </a:prstGeom>
          <a:noFill/>
          <a:ln/>
        </p:spPr>
        <p:txBody>
          <a:bodyPr wrap="none" lIns="0" tIns="0" rIns="0" bIns="0" rtlCol="0" anchor="t"/>
          <a:lstStyle/>
          <a:p>
            <a:pPr marL="0" indent="0" algn="l">
              <a:lnSpc>
                <a:spcPts val="2350"/>
              </a:lnSpc>
              <a:buNone/>
            </a:pPr>
            <a:r>
              <a:rPr lang="en-US" sz="1850" b="1">
                <a:solidFill>
                  <a:srgbClr val="464646"/>
                </a:solidFill>
                <a:latin typeface="Inter Bold" pitchFamily="34" charset="0"/>
                <a:ea typeface="Inter Bold" pitchFamily="34" charset="-122"/>
                <a:cs typeface="Inter Bold" pitchFamily="34" charset="-120"/>
              </a:rPr>
              <a:t>Tra cứu nhanh</a:t>
            </a:r>
            <a:endParaRPr lang="en-US" sz="1850"/>
          </a:p>
        </p:txBody>
      </p:sp>
      <p:sp>
        <p:nvSpPr>
          <p:cNvPr id="29" name="Text 21"/>
          <p:cNvSpPr/>
          <p:nvPr/>
        </p:nvSpPr>
        <p:spPr>
          <a:xfrm>
            <a:off x="712351" y="6936819"/>
            <a:ext cx="4294227" cy="564356"/>
          </a:xfrm>
          <a:prstGeom prst="rect">
            <a:avLst/>
          </a:prstGeom>
          <a:noFill/>
          <a:ln/>
        </p:spPr>
        <p:txBody>
          <a:bodyPr wrap="square" lIns="0" tIns="0" rIns="0" bIns="0" rtlCol="0" anchor="t"/>
          <a:lstStyle/>
          <a:p>
            <a:pPr marL="0" indent="0" algn="l">
              <a:lnSpc>
                <a:spcPts val="2200"/>
              </a:lnSpc>
              <a:buNone/>
            </a:pPr>
            <a:r>
              <a:rPr lang="en-US" sz="1500">
                <a:solidFill>
                  <a:srgbClr val="464646"/>
                </a:solidFill>
                <a:latin typeface="Inter Medium" pitchFamily="34" charset="0"/>
                <a:ea typeface="Inter Medium" pitchFamily="34" charset="-122"/>
                <a:cs typeface="Inter Medium" pitchFamily="34" charset="-120"/>
              </a:rPr>
              <a:t>Người dùng dễ dàng tìm kiếm thông tin theo nhu cầu sử dụng.</a:t>
            </a:r>
            <a:endParaRPr lang="en-US" sz="1500"/>
          </a:p>
        </p:txBody>
      </p:sp>
      <p:sp>
        <p:nvSpPr>
          <p:cNvPr id="31" name="Shape 22"/>
          <p:cNvSpPr/>
          <p:nvPr/>
        </p:nvSpPr>
        <p:spPr>
          <a:xfrm>
            <a:off x="5168027" y="6399728"/>
            <a:ext cx="4294227" cy="22860"/>
          </a:xfrm>
          <a:prstGeom prst="rect">
            <a:avLst/>
          </a:prstGeom>
          <a:solidFill>
            <a:srgbClr val="1C9770"/>
          </a:solidFill>
          <a:ln/>
        </p:spPr>
        <p:txBody>
          <a:bodyPr/>
          <a:lstStyle/>
          <a:p>
            <a:endParaRPr lang="en-GB"/>
          </a:p>
        </p:txBody>
      </p:sp>
      <p:sp>
        <p:nvSpPr>
          <p:cNvPr id="32" name="Text 23"/>
          <p:cNvSpPr/>
          <p:nvPr/>
        </p:nvSpPr>
        <p:spPr>
          <a:xfrm>
            <a:off x="5168027" y="6541056"/>
            <a:ext cx="2392323" cy="298966"/>
          </a:xfrm>
          <a:prstGeom prst="rect">
            <a:avLst/>
          </a:prstGeom>
          <a:noFill/>
          <a:ln/>
        </p:spPr>
        <p:txBody>
          <a:bodyPr wrap="none" lIns="0" tIns="0" rIns="0" bIns="0" rtlCol="0" anchor="t"/>
          <a:lstStyle/>
          <a:p>
            <a:pPr marL="0" indent="0" algn="l">
              <a:lnSpc>
                <a:spcPts val="2350"/>
              </a:lnSpc>
              <a:buNone/>
            </a:pPr>
            <a:r>
              <a:rPr lang="en-US" sz="1850" b="1">
                <a:solidFill>
                  <a:srgbClr val="464646"/>
                </a:solidFill>
                <a:latin typeface="Inter Bold" pitchFamily="34" charset="0"/>
                <a:ea typeface="Inter Bold" pitchFamily="34" charset="-122"/>
                <a:cs typeface="Inter Bold" pitchFamily="34" charset="-120"/>
              </a:rPr>
              <a:t>Bảo mật chặt chẽ</a:t>
            </a:r>
            <a:endParaRPr lang="en-US" sz="1850"/>
          </a:p>
        </p:txBody>
      </p:sp>
      <p:sp>
        <p:nvSpPr>
          <p:cNvPr id="33" name="Text 24"/>
          <p:cNvSpPr/>
          <p:nvPr/>
        </p:nvSpPr>
        <p:spPr>
          <a:xfrm>
            <a:off x="5168027" y="6936819"/>
            <a:ext cx="4294227" cy="564356"/>
          </a:xfrm>
          <a:prstGeom prst="rect">
            <a:avLst/>
          </a:prstGeom>
          <a:noFill/>
          <a:ln/>
        </p:spPr>
        <p:txBody>
          <a:bodyPr wrap="square" lIns="0" tIns="0" rIns="0" bIns="0" rtlCol="0" anchor="t"/>
          <a:lstStyle/>
          <a:p>
            <a:pPr marL="0" indent="0" algn="l">
              <a:lnSpc>
                <a:spcPts val="2200"/>
              </a:lnSpc>
              <a:buNone/>
            </a:pPr>
            <a:r>
              <a:rPr lang="en-US" sz="1500">
                <a:solidFill>
                  <a:srgbClr val="464646"/>
                </a:solidFill>
                <a:latin typeface="Inter Medium" pitchFamily="34" charset="0"/>
                <a:ea typeface="Inter Medium" pitchFamily="34" charset="-122"/>
                <a:cs typeface="Inter Medium" pitchFamily="34" charset="-120"/>
              </a:rPr>
              <a:t>Dữ liệu được kiểm soát và bảo vệ theo cơ chế an toàn phù hợp.</a:t>
            </a:r>
            <a:endParaRPr lang="en-US" sz="1500"/>
          </a:p>
        </p:txBody>
      </p:sp>
      <p:sp>
        <p:nvSpPr>
          <p:cNvPr id="35" name="Shape 25"/>
          <p:cNvSpPr/>
          <p:nvPr/>
        </p:nvSpPr>
        <p:spPr>
          <a:xfrm>
            <a:off x="9623703" y="6399728"/>
            <a:ext cx="4294227" cy="22860"/>
          </a:xfrm>
          <a:prstGeom prst="rect">
            <a:avLst/>
          </a:prstGeom>
          <a:solidFill>
            <a:srgbClr val="1C9770"/>
          </a:solidFill>
          <a:ln/>
        </p:spPr>
        <p:txBody>
          <a:bodyPr/>
          <a:lstStyle/>
          <a:p>
            <a:endParaRPr lang="en-GB"/>
          </a:p>
        </p:txBody>
      </p:sp>
      <p:sp>
        <p:nvSpPr>
          <p:cNvPr id="36" name="Text 26"/>
          <p:cNvSpPr/>
          <p:nvPr/>
        </p:nvSpPr>
        <p:spPr>
          <a:xfrm>
            <a:off x="9623703" y="6541056"/>
            <a:ext cx="2392323" cy="298966"/>
          </a:xfrm>
          <a:prstGeom prst="rect">
            <a:avLst/>
          </a:prstGeom>
          <a:noFill/>
          <a:ln/>
        </p:spPr>
        <p:txBody>
          <a:bodyPr wrap="none" lIns="0" tIns="0" rIns="0" bIns="0" rtlCol="0" anchor="t"/>
          <a:lstStyle/>
          <a:p>
            <a:pPr marL="0" indent="0" algn="l">
              <a:lnSpc>
                <a:spcPts val="2350"/>
              </a:lnSpc>
              <a:buNone/>
            </a:pPr>
            <a:r>
              <a:rPr lang="en-US" sz="1850" b="1">
                <a:solidFill>
                  <a:srgbClr val="464646"/>
                </a:solidFill>
                <a:latin typeface="Inter Bold" pitchFamily="34" charset="0"/>
                <a:ea typeface="Inter Bold" pitchFamily="34" charset="-122"/>
                <a:cs typeface="Inter Bold" pitchFamily="34" charset="-120"/>
              </a:rPr>
              <a:t>Trải nghiệm hiện đại</a:t>
            </a:r>
            <a:endParaRPr lang="en-US" sz="1850"/>
          </a:p>
        </p:txBody>
      </p:sp>
      <p:sp>
        <p:nvSpPr>
          <p:cNvPr id="37" name="Text 27"/>
          <p:cNvSpPr/>
          <p:nvPr/>
        </p:nvSpPr>
        <p:spPr>
          <a:xfrm>
            <a:off x="9623703" y="6936819"/>
            <a:ext cx="4294227" cy="564356"/>
          </a:xfrm>
          <a:prstGeom prst="rect">
            <a:avLst/>
          </a:prstGeom>
          <a:noFill/>
          <a:ln/>
        </p:spPr>
        <p:txBody>
          <a:bodyPr wrap="square" lIns="0" tIns="0" rIns="0" bIns="0" rtlCol="0" anchor="t"/>
          <a:lstStyle/>
          <a:p>
            <a:pPr marL="0" indent="0" algn="l">
              <a:lnSpc>
                <a:spcPts val="2200"/>
              </a:lnSpc>
              <a:buNone/>
            </a:pPr>
            <a:r>
              <a:rPr lang="en-US" sz="1500">
                <a:solidFill>
                  <a:srgbClr val="464646"/>
                </a:solidFill>
                <a:latin typeface="Inter Medium" pitchFamily="34" charset="0"/>
                <a:ea typeface="Inter Medium" pitchFamily="34" charset="-122"/>
                <a:cs typeface="Inter Medium" pitchFamily="34" charset="-120"/>
              </a:rPr>
              <a:t>Giao diện tinh gọn, dễ sử dụng và tạo cảm giác chuyên nghiệp.</a:t>
            </a:r>
            <a:endParaRPr lang="en-US" sz="1500"/>
          </a:p>
        </p:txBody>
      </p:sp>
      <p:pic>
        <p:nvPicPr>
          <p:cNvPr id="40" name="Picture 39">
            <a:extLst>
              <a:ext uri="{FF2B5EF4-FFF2-40B4-BE49-F238E27FC236}">
                <a16:creationId xmlns:a16="http://schemas.microsoft.com/office/drawing/2014/main" id="{9812F33E-D007-F4C8-500C-DE67CAECC264}"/>
              </a:ext>
            </a:extLst>
          </p:cNvPr>
          <p:cNvPicPr>
            <a:picLocks noChangeAspect="1"/>
          </p:cNvPicPr>
          <p:nvPr/>
        </p:nvPicPr>
        <p:blipFill>
          <a:blip r:embed="rId4"/>
          <a:stretch>
            <a:fillRect/>
          </a:stretch>
        </p:blipFill>
        <p:spPr>
          <a:xfrm>
            <a:off x="3829764" y="2028156"/>
            <a:ext cx="286537" cy="286537"/>
          </a:xfrm>
          <a:prstGeom prst="rect">
            <a:avLst/>
          </a:prstGeom>
        </p:spPr>
      </p:pic>
      <p:pic>
        <p:nvPicPr>
          <p:cNvPr id="44" name="Picture 43">
            <a:extLst>
              <a:ext uri="{FF2B5EF4-FFF2-40B4-BE49-F238E27FC236}">
                <a16:creationId xmlns:a16="http://schemas.microsoft.com/office/drawing/2014/main" id="{E50B527F-9D48-01D6-5B3C-6D11F45F18CC}"/>
              </a:ext>
            </a:extLst>
          </p:cNvPr>
          <p:cNvPicPr>
            <a:picLocks noChangeAspect="1"/>
          </p:cNvPicPr>
          <p:nvPr/>
        </p:nvPicPr>
        <p:blipFill>
          <a:blip r:embed="rId5"/>
          <a:stretch>
            <a:fillRect/>
          </a:stretch>
        </p:blipFill>
        <p:spPr>
          <a:xfrm>
            <a:off x="3829764" y="4149447"/>
            <a:ext cx="286537" cy="286537"/>
          </a:xfrm>
          <a:prstGeom prst="rect">
            <a:avLst/>
          </a:prstGeom>
        </p:spPr>
      </p:pic>
      <p:pic>
        <p:nvPicPr>
          <p:cNvPr id="47" name="Picture 46">
            <a:extLst>
              <a:ext uri="{FF2B5EF4-FFF2-40B4-BE49-F238E27FC236}">
                <a16:creationId xmlns:a16="http://schemas.microsoft.com/office/drawing/2014/main" id="{F8F7415F-5E23-0E6A-59E9-B3C28A7734EF}"/>
              </a:ext>
            </a:extLst>
          </p:cNvPr>
          <p:cNvPicPr>
            <a:picLocks noChangeAspect="1"/>
          </p:cNvPicPr>
          <p:nvPr/>
        </p:nvPicPr>
        <p:blipFill>
          <a:blip r:embed="rId6"/>
          <a:stretch>
            <a:fillRect/>
          </a:stretch>
        </p:blipFill>
        <p:spPr>
          <a:xfrm>
            <a:off x="10513338" y="2028156"/>
            <a:ext cx="286537" cy="286537"/>
          </a:xfrm>
          <a:prstGeom prst="rect">
            <a:avLst/>
          </a:prstGeom>
        </p:spPr>
      </p:pic>
      <p:pic>
        <p:nvPicPr>
          <p:cNvPr id="50" name="Picture 49">
            <a:extLst>
              <a:ext uri="{FF2B5EF4-FFF2-40B4-BE49-F238E27FC236}">
                <a16:creationId xmlns:a16="http://schemas.microsoft.com/office/drawing/2014/main" id="{639A05D1-6EB1-4598-9323-4F6D8A0B846F}"/>
              </a:ext>
            </a:extLst>
          </p:cNvPr>
          <p:cNvPicPr>
            <a:picLocks noChangeAspect="1"/>
          </p:cNvPicPr>
          <p:nvPr/>
        </p:nvPicPr>
        <p:blipFill>
          <a:blip r:embed="rId7"/>
          <a:stretch>
            <a:fillRect/>
          </a:stretch>
        </p:blipFill>
        <p:spPr>
          <a:xfrm>
            <a:off x="10513337" y="4132087"/>
            <a:ext cx="286537" cy="286537"/>
          </a:xfrm>
          <a:prstGeom prst="rect">
            <a:avLst/>
          </a:prstGeom>
        </p:spPr>
      </p:pic>
      <p:pic>
        <p:nvPicPr>
          <p:cNvPr id="53" name="Picture 52">
            <a:extLst>
              <a:ext uri="{FF2B5EF4-FFF2-40B4-BE49-F238E27FC236}">
                <a16:creationId xmlns:a16="http://schemas.microsoft.com/office/drawing/2014/main" id="{D8146716-7C5F-C589-3D9D-6B45A5728A90}"/>
              </a:ext>
            </a:extLst>
          </p:cNvPr>
          <p:cNvPicPr>
            <a:picLocks noChangeAspect="1"/>
          </p:cNvPicPr>
          <p:nvPr/>
        </p:nvPicPr>
        <p:blipFill>
          <a:blip r:embed="rId8"/>
          <a:stretch>
            <a:fillRect/>
          </a:stretch>
        </p:blipFill>
        <p:spPr>
          <a:xfrm>
            <a:off x="680084" y="6112364"/>
            <a:ext cx="188992" cy="195089"/>
          </a:xfrm>
          <a:prstGeom prst="rect">
            <a:avLst/>
          </a:prstGeom>
        </p:spPr>
      </p:pic>
      <p:pic>
        <p:nvPicPr>
          <p:cNvPr id="56" name="Picture 55">
            <a:extLst>
              <a:ext uri="{FF2B5EF4-FFF2-40B4-BE49-F238E27FC236}">
                <a16:creationId xmlns:a16="http://schemas.microsoft.com/office/drawing/2014/main" id="{617EC3F2-AF1C-4136-90CB-38BEA2009698}"/>
              </a:ext>
            </a:extLst>
          </p:cNvPr>
          <p:cNvPicPr>
            <a:picLocks noChangeAspect="1"/>
          </p:cNvPicPr>
          <p:nvPr/>
        </p:nvPicPr>
        <p:blipFill>
          <a:blip r:embed="rId9"/>
          <a:stretch>
            <a:fillRect/>
          </a:stretch>
        </p:blipFill>
        <p:spPr>
          <a:xfrm>
            <a:off x="5143161" y="6119503"/>
            <a:ext cx="188992" cy="195089"/>
          </a:xfrm>
          <a:prstGeom prst="rect">
            <a:avLst/>
          </a:prstGeom>
        </p:spPr>
      </p:pic>
      <p:pic>
        <p:nvPicPr>
          <p:cNvPr id="59" name="Picture 58">
            <a:extLst>
              <a:ext uri="{FF2B5EF4-FFF2-40B4-BE49-F238E27FC236}">
                <a16:creationId xmlns:a16="http://schemas.microsoft.com/office/drawing/2014/main" id="{DCAC937F-0F38-E608-72A5-EB01639914D9}"/>
              </a:ext>
            </a:extLst>
          </p:cNvPr>
          <p:cNvPicPr>
            <a:picLocks noChangeAspect="1"/>
          </p:cNvPicPr>
          <p:nvPr/>
        </p:nvPicPr>
        <p:blipFill>
          <a:blip r:embed="rId10"/>
          <a:stretch>
            <a:fillRect/>
          </a:stretch>
        </p:blipFill>
        <p:spPr>
          <a:xfrm>
            <a:off x="9606238" y="6116725"/>
            <a:ext cx="188992" cy="195089"/>
          </a:xfrm>
          <a:prstGeom prst="rect">
            <a:avLst/>
          </a:prstGeom>
        </p:spPr>
      </p:pic>
    </p:spTree>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sp>
        <p:nvSpPr>
          <p:cNvPr id="2" name="Text 0"/>
          <p:cNvSpPr/>
          <p:nvPr/>
        </p:nvSpPr>
        <p:spPr>
          <a:xfrm>
            <a:off x="2595614" y="332124"/>
            <a:ext cx="9484884" cy="675680"/>
          </a:xfrm>
          <a:prstGeom prst="rect">
            <a:avLst/>
          </a:prstGeom>
          <a:noFill/>
          <a:ln/>
        </p:spPr>
        <p:txBody>
          <a:bodyPr wrap="none" lIns="0" tIns="0" rIns="0" bIns="0" rtlCol="0" anchor="t"/>
          <a:lstStyle/>
          <a:p>
            <a:pPr marL="0" indent="0" algn="l">
              <a:lnSpc>
                <a:spcPts val="5300"/>
              </a:lnSpc>
              <a:buNone/>
            </a:pPr>
            <a:r>
              <a:rPr lang="en-US" sz="3700" b="1" dirty="0">
                <a:solidFill>
                  <a:schemeClr val="accent1"/>
                </a:solidFill>
                <a:latin typeface="Inter Bold" pitchFamily="34" charset="0"/>
                <a:ea typeface="Inter Bold" pitchFamily="34" charset="-122"/>
                <a:cs typeface="Inter Bold" pitchFamily="34" charset="-120"/>
              </a:rPr>
              <a:t>1.CÁC CHỨC NĂNG QUẢN TRỊ HỆ THỐNG</a:t>
            </a:r>
            <a:endParaRPr lang="en-US" sz="3700" dirty="0">
              <a:solidFill>
                <a:schemeClr val="accent1"/>
              </a:solidFill>
            </a:endParaRPr>
          </a:p>
        </p:txBody>
      </p:sp>
      <p:sp>
        <p:nvSpPr>
          <p:cNvPr id="3" name="Shape 1"/>
          <p:cNvSpPr/>
          <p:nvPr/>
        </p:nvSpPr>
        <p:spPr>
          <a:xfrm>
            <a:off x="756642" y="2125028"/>
            <a:ext cx="4235053" cy="2261711"/>
          </a:xfrm>
          <a:prstGeom prst="roundRect">
            <a:avLst>
              <a:gd name="adj" fmla="val 6469"/>
            </a:avLst>
          </a:prstGeom>
          <a:solidFill>
            <a:srgbClr val="FFFFFF"/>
          </a:solidFill>
          <a:ln/>
        </p:spPr>
        <p:txBody>
          <a:bodyPr/>
          <a:lstStyle/>
          <a:p>
            <a:endParaRPr lang="en-GB"/>
          </a:p>
        </p:txBody>
      </p:sp>
      <p:sp>
        <p:nvSpPr>
          <p:cNvPr id="4" name="Shape 2"/>
          <p:cNvSpPr/>
          <p:nvPr/>
        </p:nvSpPr>
        <p:spPr>
          <a:xfrm>
            <a:off x="756642" y="2094547"/>
            <a:ext cx="4235053" cy="121920"/>
          </a:xfrm>
          <a:prstGeom prst="roundRect">
            <a:avLst>
              <a:gd name="adj" fmla="val 26599"/>
            </a:avLst>
          </a:prstGeom>
          <a:solidFill>
            <a:srgbClr val="1C9770"/>
          </a:solidFill>
          <a:ln/>
        </p:spPr>
        <p:txBody>
          <a:bodyPr/>
          <a:lstStyle/>
          <a:p>
            <a:endParaRPr lang="en-GB"/>
          </a:p>
        </p:txBody>
      </p:sp>
      <p:sp>
        <p:nvSpPr>
          <p:cNvPr id="5" name="Shape 3"/>
          <p:cNvSpPr/>
          <p:nvPr/>
        </p:nvSpPr>
        <p:spPr>
          <a:xfrm>
            <a:off x="2549902" y="1800820"/>
            <a:ext cx="648533" cy="648533"/>
          </a:xfrm>
          <a:prstGeom prst="roundRect">
            <a:avLst>
              <a:gd name="adj" fmla="val 140995"/>
            </a:avLst>
          </a:prstGeom>
          <a:solidFill>
            <a:srgbClr val="1C9770"/>
          </a:solidFill>
          <a:ln/>
        </p:spPr>
        <p:txBody>
          <a:bodyPr/>
          <a:lstStyle/>
          <a:p>
            <a:endParaRPr lang="en-GB"/>
          </a:p>
        </p:txBody>
      </p:sp>
      <p:sp>
        <p:nvSpPr>
          <p:cNvPr id="7" name="Text 4"/>
          <p:cNvSpPr/>
          <p:nvPr/>
        </p:nvSpPr>
        <p:spPr>
          <a:xfrm>
            <a:off x="1003221" y="2665452"/>
            <a:ext cx="2702362" cy="337780"/>
          </a:xfrm>
          <a:prstGeom prst="rect">
            <a:avLst/>
          </a:prstGeom>
          <a:noFill/>
          <a:ln/>
        </p:spPr>
        <p:txBody>
          <a:bodyPr wrap="none" lIns="0" tIns="0" rIns="0" bIns="0" rtlCol="0" anchor="t"/>
          <a:lstStyle/>
          <a:p>
            <a:pPr marL="0" indent="0" algn="l">
              <a:lnSpc>
                <a:spcPts val="2650"/>
              </a:lnSpc>
              <a:buNone/>
            </a:pPr>
            <a:r>
              <a:rPr lang="en-US" sz="2100" b="1">
                <a:solidFill>
                  <a:srgbClr val="464646"/>
                </a:solidFill>
                <a:latin typeface="Inter Bold" pitchFamily="34" charset="0"/>
                <a:ea typeface="Inter Bold" pitchFamily="34" charset="-122"/>
                <a:cs typeface="Inter Bold" pitchFamily="34" charset="-120"/>
              </a:rPr>
              <a:t>Quản lý bản đồ</a:t>
            </a:r>
            <a:endParaRPr lang="en-US" sz="2100"/>
          </a:p>
        </p:txBody>
      </p:sp>
      <p:sp>
        <p:nvSpPr>
          <p:cNvPr id="8" name="Text 5"/>
          <p:cNvSpPr/>
          <p:nvPr/>
        </p:nvSpPr>
        <p:spPr>
          <a:xfrm>
            <a:off x="1003221" y="3126819"/>
            <a:ext cx="3741896" cy="1013341"/>
          </a:xfrm>
          <a:prstGeom prst="rect">
            <a:avLst/>
          </a:prstGeom>
          <a:noFill/>
          <a:ln/>
        </p:spPr>
        <p:txBody>
          <a:bodyPr wrap="square" lIns="0" tIns="0" rIns="0" bIns="0" rtlCol="0" anchor="t"/>
          <a:lstStyle/>
          <a:p>
            <a:pPr marL="0" indent="0" algn="l">
              <a:lnSpc>
                <a:spcPts val="2650"/>
              </a:lnSpc>
              <a:buNone/>
            </a:pPr>
            <a:r>
              <a:rPr lang="en-US" sz="1700">
                <a:solidFill>
                  <a:srgbClr val="464646"/>
                </a:solidFill>
                <a:latin typeface="Inter Medium" pitchFamily="34" charset="0"/>
                <a:ea typeface="Inter Medium" pitchFamily="34" charset="-122"/>
                <a:cs typeface="Inter Medium" pitchFamily="34" charset="-120"/>
              </a:rPr>
              <a:t>Xem bản đồ hành chính toàn tỉnh Ninh Bình, ảnh vệ tinh, phóng to/thu nhỏ, click xã/phường để xem chi tiết</a:t>
            </a:r>
            <a:endParaRPr lang="en-US" sz="1700"/>
          </a:p>
        </p:txBody>
      </p:sp>
      <p:sp>
        <p:nvSpPr>
          <p:cNvPr id="9" name="Shape 6"/>
          <p:cNvSpPr/>
          <p:nvPr/>
        </p:nvSpPr>
        <p:spPr>
          <a:xfrm>
            <a:off x="5197673" y="2125028"/>
            <a:ext cx="4235053" cy="2261711"/>
          </a:xfrm>
          <a:prstGeom prst="roundRect">
            <a:avLst>
              <a:gd name="adj" fmla="val 6469"/>
            </a:avLst>
          </a:prstGeom>
          <a:solidFill>
            <a:srgbClr val="FFFFFF"/>
          </a:solidFill>
          <a:ln/>
        </p:spPr>
        <p:txBody>
          <a:bodyPr/>
          <a:lstStyle/>
          <a:p>
            <a:endParaRPr lang="en-GB"/>
          </a:p>
        </p:txBody>
      </p:sp>
      <p:sp>
        <p:nvSpPr>
          <p:cNvPr id="10" name="Shape 7"/>
          <p:cNvSpPr/>
          <p:nvPr/>
        </p:nvSpPr>
        <p:spPr>
          <a:xfrm>
            <a:off x="5197673" y="2094547"/>
            <a:ext cx="4235053" cy="121920"/>
          </a:xfrm>
          <a:prstGeom prst="roundRect">
            <a:avLst>
              <a:gd name="adj" fmla="val 26599"/>
            </a:avLst>
          </a:prstGeom>
          <a:solidFill>
            <a:srgbClr val="1C9770"/>
          </a:solidFill>
          <a:ln/>
        </p:spPr>
        <p:txBody>
          <a:bodyPr/>
          <a:lstStyle/>
          <a:p>
            <a:endParaRPr lang="en-GB"/>
          </a:p>
        </p:txBody>
      </p:sp>
      <p:sp>
        <p:nvSpPr>
          <p:cNvPr id="11" name="Shape 8"/>
          <p:cNvSpPr/>
          <p:nvPr/>
        </p:nvSpPr>
        <p:spPr>
          <a:xfrm>
            <a:off x="6990933" y="1800820"/>
            <a:ext cx="648533" cy="648533"/>
          </a:xfrm>
          <a:prstGeom prst="roundRect">
            <a:avLst>
              <a:gd name="adj" fmla="val 140995"/>
            </a:avLst>
          </a:prstGeom>
          <a:solidFill>
            <a:srgbClr val="1C9770"/>
          </a:solidFill>
          <a:ln/>
        </p:spPr>
        <p:txBody>
          <a:bodyPr/>
          <a:lstStyle/>
          <a:p>
            <a:endParaRPr lang="en-GB"/>
          </a:p>
        </p:txBody>
      </p:sp>
      <p:sp>
        <p:nvSpPr>
          <p:cNvPr id="13" name="Text 9"/>
          <p:cNvSpPr/>
          <p:nvPr/>
        </p:nvSpPr>
        <p:spPr>
          <a:xfrm>
            <a:off x="5444252" y="2665452"/>
            <a:ext cx="3483769" cy="337780"/>
          </a:xfrm>
          <a:prstGeom prst="rect">
            <a:avLst/>
          </a:prstGeom>
          <a:noFill/>
          <a:ln/>
        </p:spPr>
        <p:txBody>
          <a:bodyPr wrap="none" lIns="0" tIns="0" rIns="0" bIns="0" rtlCol="0" anchor="t"/>
          <a:lstStyle/>
          <a:p>
            <a:pPr marL="0" indent="0" algn="l">
              <a:lnSpc>
                <a:spcPts val="2650"/>
              </a:lnSpc>
              <a:buNone/>
            </a:pPr>
            <a:r>
              <a:rPr lang="en-US" sz="2100" b="1">
                <a:solidFill>
                  <a:srgbClr val="464646"/>
                </a:solidFill>
                <a:latin typeface="Inter Bold" pitchFamily="34" charset="0"/>
                <a:ea typeface="Inter Bold" pitchFamily="34" charset="-122"/>
                <a:cs typeface="Inter Bold" pitchFamily="34" charset="-120"/>
              </a:rPr>
              <a:t>Quản lý dữ liệu hành chính</a:t>
            </a:r>
            <a:endParaRPr lang="en-US" sz="2100"/>
          </a:p>
        </p:txBody>
      </p:sp>
      <p:sp>
        <p:nvSpPr>
          <p:cNvPr id="14" name="Text 10"/>
          <p:cNvSpPr/>
          <p:nvPr/>
        </p:nvSpPr>
        <p:spPr>
          <a:xfrm>
            <a:off x="5444252" y="3126819"/>
            <a:ext cx="3741896" cy="1013341"/>
          </a:xfrm>
          <a:prstGeom prst="rect">
            <a:avLst/>
          </a:prstGeom>
          <a:noFill/>
          <a:ln/>
        </p:spPr>
        <p:txBody>
          <a:bodyPr wrap="square" lIns="0" tIns="0" rIns="0" bIns="0" rtlCol="0" anchor="t"/>
          <a:lstStyle/>
          <a:p>
            <a:pPr marL="0" indent="0" algn="l">
              <a:lnSpc>
                <a:spcPts val="2650"/>
              </a:lnSpc>
              <a:buNone/>
            </a:pPr>
            <a:r>
              <a:rPr lang="en-US" sz="1700">
                <a:solidFill>
                  <a:srgbClr val="464646"/>
                </a:solidFill>
                <a:latin typeface="Inter Medium" pitchFamily="34" charset="0"/>
                <a:ea typeface="Inter Medium" pitchFamily="34" charset="-122"/>
                <a:cs typeface="Inter Medium" pitchFamily="34" charset="-120"/>
              </a:rPr>
              <a:t>Xem thông tin từng xã/phường, cập nhật diện tích, dân số, địa chỉ trụ sở ubnd</a:t>
            </a:r>
            <a:endParaRPr lang="en-US" sz="1700"/>
          </a:p>
        </p:txBody>
      </p:sp>
      <p:sp>
        <p:nvSpPr>
          <p:cNvPr id="15" name="Shape 11"/>
          <p:cNvSpPr/>
          <p:nvPr/>
        </p:nvSpPr>
        <p:spPr>
          <a:xfrm>
            <a:off x="9638705" y="2125028"/>
            <a:ext cx="4235053" cy="2261711"/>
          </a:xfrm>
          <a:prstGeom prst="roundRect">
            <a:avLst>
              <a:gd name="adj" fmla="val 6469"/>
            </a:avLst>
          </a:prstGeom>
          <a:solidFill>
            <a:srgbClr val="FFFFFF"/>
          </a:solidFill>
          <a:ln/>
        </p:spPr>
        <p:txBody>
          <a:bodyPr/>
          <a:lstStyle/>
          <a:p>
            <a:endParaRPr lang="en-GB"/>
          </a:p>
        </p:txBody>
      </p:sp>
      <p:sp>
        <p:nvSpPr>
          <p:cNvPr id="16" name="Shape 12"/>
          <p:cNvSpPr/>
          <p:nvPr/>
        </p:nvSpPr>
        <p:spPr>
          <a:xfrm>
            <a:off x="9638705" y="2094547"/>
            <a:ext cx="4235053" cy="121920"/>
          </a:xfrm>
          <a:prstGeom prst="roundRect">
            <a:avLst>
              <a:gd name="adj" fmla="val 26599"/>
            </a:avLst>
          </a:prstGeom>
          <a:solidFill>
            <a:srgbClr val="1C9770"/>
          </a:solidFill>
          <a:ln/>
        </p:spPr>
        <p:txBody>
          <a:bodyPr/>
          <a:lstStyle/>
          <a:p>
            <a:endParaRPr lang="en-GB"/>
          </a:p>
        </p:txBody>
      </p:sp>
      <p:sp>
        <p:nvSpPr>
          <p:cNvPr id="17" name="Shape 13"/>
          <p:cNvSpPr/>
          <p:nvPr/>
        </p:nvSpPr>
        <p:spPr>
          <a:xfrm>
            <a:off x="11431965" y="1800820"/>
            <a:ext cx="648533" cy="648533"/>
          </a:xfrm>
          <a:prstGeom prst="roundRect">
            <a:avLst>
              <a:gd name="adj" fmla="val 140995"/>
            </a:avLst>
          </a:prstGeom>
          <a:solidFill>
            <a:srgbClr val="1C9770"/>
          </a:solidFill>
          <a:ln/>
        </p:spPr>
        <p:txBody>
          <a:bodyPr/>
          <a:lstStyle/>
          <a:p>
            <a:endParaRPr lang="en-GB"/>
          </a:p>
        </p:txBody>
      </p:sp>
      <p:sp>
        <p:nvSpPr>
          <p:cNvPr id="19" name="Text 14"/>
          <p:cNvSpPr/>
          <p:nvPr/>
        </p:nvSpPr>
        <p:spPr>
          <a:xfrm>
            <a:off x="9885283" y="2665452"/>
            <a:ext cx="3264694" cy="337780"/>
          </a:xfrm>
          <a:prstGeom prst="rect">
            <a:avLst/>
          </a:prstGeom>
          <a:noFill/>
          <a:ln/>
        </p:spPr>
        <p:txBody>
          <a:bodyPr wrap="none" lIns="0" tIns="0" rIns="0" bIns="0" rtlCol="0" anchor="t"/>
          <a:lstStyle/>
          <a:p>
            <a:pPr marL="0" indent="0" algn="l">
              <a:lnSpc>
                <a:spcPts val="2650"/>
              </a:lnSpc>
              <a:buNone/>
            </a:pPr>
            <a:r>
              <a:rPr lang="en-US" sz="2100" b="1">
                <a:solidFill>
                  <a:srgbClr val="464646"/>
                </a:solidFill>
                <a:latin typeface="Inter Bold" pitchFamily="34" charset="0"/>
                <a:ea typeface="Inter Bold" pitchFamily="34" charset="-122"/>
                <a:cs typeface="Inter Bold" pitchFamily="34" charset="-120"/>
              </a:rPr>
              <a:t>Quản lý nhóm &amp; địa danh</a:t>
            </a:r>
            <a:endParaRPr lang="en-US" sz="2100"/>
          </a:p>
        </p:txBody>
      </p:sp>
      <p:sp>
        <p:nvSpPr>
          <p:cNvPr id="20" name="Text 15"/>
          <p:cNvSpPr/>
          <p:nvPr/>
        </p:nvSpPr>
        <p:spPr>
          <a:xfrm>
            <a:off x="9885283" y="3126819"/>
            <a:ext cx="3741896" cy="1013341"/>
          </a:xfrm>
          <a:prstGeom prst="rect">
            <a:avLst/>
          </a:prstGeom>
          <a:noFill/>
          <a:ln/>
        </p:spPr>
        <p:txBody>
          <a:bodyPr wrap="square" lIns="0" tIns="0" rIns="0" bIns="0" rtlCol="0" anchor="t"/>
          <a:lstStyle/>
          <a:p>
            <a:pPr marL="0" indent="0" algn="l">
              <a:lnSpc>
                <a:spcPts val="2650"/>
              </a:lnSpc>
              <a:buNone/>
            </a:pPr>
            <a:r>
              <a:rPr lang="en-US" sz="1700">
                <a:solidFill>
                  <a:srgbClr val="464646"/>
                </a:solidFill>
                <a:latin typeface="Inter Medium" pitchFamily="34" charset="0"/>
                <a:ea typeface="Inter Medium" pitchFamily="34" charset="-122"/>
                <a:cs typeface="Inter Medium" pitchFamily="34" charset="-120"/>
              </a:rPr>
              <a:t>Tạo/sửa/xóa nhóm điểm đánh dấu, lớp, điểm marker, chọn tọa độ trực tiếp, tìm kiếm địa chỉ</a:t>
            </a:r>
            <a:endParaRPr lang="en-US" sz="1700"/>
          </a:p>
        </p:txBody>
      </p:sp>
      <p:sp>
        <p:nvSpPr>
          <p:cNvPr id="21" name="Shape 16"/>
          <p:cNvSpPr/>
          <p:nvPr/>
        </p:nvSpPr>
        <p:spPr>
          <a:xfrm>
            <a:off x="756642" y="4916924"/>
            <a:ext cx="4235053" cy="2599492"/>
          </a:xfrm>
          <a:prstGeom prst="roundRect">
            <a:avLst>
              <a:gd name="adj" fmla="val 5628"/>
            </a:avLst>
          </a:prstGeom>
          <a:solidFill>
            <a:srgbClr val="FFFFFF"/>
          </a:solidFill>
          <a:ln/>
        </p:spPr>
        <p:txBody>
          <a:bodyPr/>
          <a:lstStyle/>
          <a:p>
            <a:endParaRPr lang="en-GB"/>
          </a:p>
        </p:txBody>
      </p:sp>
      <p:sp>
        <p:nvSpPr>
          <p:cNvPr id="22" name="Shape 17"/>
          <p:cNvSpPr/>
          <p:nvPr/>
        </p:nvSpPr>
        <p:spPr>
          <a:xfrm>
            <a:off x="756642" y="4886444"/>
            <a:ext cx="4235053" cy="121920"/>
          </a:xfrm>
          <a:prstGeom prst="roundRect">
            <a:avLst>
              <a:gd name="adj" fmla="val 26599"/>
            </a:avLst>
          </a:prstGeom>
          <a:solidFill>
            <a:srgbClr val="1C9770"/>
          </a:solidFill>
          <a:ln/>
        </p:spPr>
        <p:txBody>
          <a:bodyPr/>
          <a:lstStyle/>
          <a:p>
            <a:endParaRPr lang="en-GB"/>
          </a:p>
        </p:txBody>
      </p:sp>
      <p:sp>
        <p:nvSpPr>
          <p:cNvPr id="23" name="Shape 18"/>
          <p:cNvSpPr/>
          <p:nvPr/>
        </p:nvSpPr>
        <p:spPr>
          <a:xfrm>
            <a:off x="2549902" y="4592717"/>
            <a:ext cx="648533" cy="648533"/>
          </a:xfrm>
          <a:prstGeom prst="roundRect">
            <a:avLst>
              <a:gd name="adj" fmla="val 140995"/>
            </a:avLst>
          </a:prstGeom>
          <a:solidFill>
            <a:srgbClr val="1C9770"/>
          </a:solidFill>
          <a:ln/>
        </p:spPr>
        <p:txBody>
          <a:bodyPr/>
          <a:lstStyle/>
          <a:p>
            <a:endParaRPr lang="en-GB"/>
          </a:p>
        </p:txBody>
      </p:sp>
      <p:sp>
        <p:nvSpPr>
          <p:cNvPr id="25" name="Text 19"/>
          <p:cNvSpPr/>
          <p:nvPr/>
        </p:nvSpPr>
        <p:spPr>
          <a:xfrm>
            <a:off x="1003221" y="5457349"/>
            <a:ext cx="3724989" cy="337780"/>
          </a:xfrm>
          <a:prstGeom prst="rect">
            <a:avLst/>
          </a:prstGeom>
          <a:noFill/>
          <a:ln/>
        </p:spPr>
        <p:txBody>
          <a:bodyPr wrap="none" lIns="0" tIns="0" rIns="0" bIns="0" rtlCol="0" anchor="t"/>
          <a:lstStyle/>
          <a:p>
            <a:pPr marL="0" indent="0" algn="l">
              <a:lnSpc>
                <a:spcPts val="2650"/>
              </a:lnSpc>
              <a:buNone/>
            </a:pPr>
            <a:r>
              <a:rPr lang="en-US" sz="2100" b="1">
                <a:solidFill>
                  <a:srgbClr val="464646"/>
                </a:solidFill>
                <a:latin typeface="Inter Bold" pitchFamily="34" charset="0"/>
                <a:ea typeface="Inter Bold" pitchFamily="34" charset="-122"/>
                <a:cs typeface="Inter Bold" pitchFamily="34" charset="-120"/>
              </a:rPr>
              <a:t>Quản lý lớp dữ liệu tùy chỉnh</a:t>
            </a:r>
            <a:endParaRPr lang="en-US" sz="2100"/>
          </a:p>
        </p:txBody>
      </p:sp>
      <p:sp>
        <p:nvSpPr>
          <p:cNvPr id="26" name="Text 20"/>
          <p:cNvSpPr/>
          <p:nvPr/>
        </p:nvSpPr>
        <p:spPr>
          <a:xfrm>
            <a:off x="1003221" y="5918716"/>
            <a:ext cx="3741896" cy="1013341"/>
          </a:xfrm>
          <a:prstGeom prst="rect">
            <a:avLst/>
          </a:prstGeom>
          <a:noFill/>
          <a:ln/>
        </p:spPr>
        <p:txBody>
          <a:bodyPr wrap="square" lIns="0" tIns="0" rIns="0" bIns="0" rtlCol="0" anchor="t"/>
          <a:lstStyle/>
          <a:p>
            <a:pPr marL="0" indent="0" algn="l">
              <a:lnSpc>
                <a:spcPts val="2650"/>
              </a:lnSpc>
              <a:buNone/>
            </a:pPr>
            <a:r>
              <a:rPr lang="en-US" sz="1700">
                <a:solidFill>
                  <a:srgbClr val="464646"/>
                </a:solidFill>
                <a:latin typeface="Inter Medium" pitchFamily="34" charset="0"/>
                <a:ea typeface="Inter Medium" pitchFamily="34" charset="-122"/>
                <a:cs typeface="Inter Medium" pitchFamily="34" charset="-120"/>
              </a:rPr>
              <a:t>Tạo/sửa/xóa bộ dữ liệu, định nghĩa trường, thêm/sửa/xóa bản ghi, nhập từ excel</a:t>
            </a:r>
            <a:endParaRPr lang="en-US" sz="1700"/>
          </a:p>
        </p:txBody>
      </p:sp>
      <p:sp>
        <p:nvSpPr>
          <p:cNvPr id="27" name="Shape 21"/>
          <p:cNvSpPr/>
          <p:nvPr/>
        </p:nvSpPr>
        <p:spPr>
          <a:xfrm>
            <a:off x="5197673" y="4916924"/>
            <a:ext cx="4235053" cy="2599492"/>
          </a:xfrm>
          <a:prstGeom prst="roundRect">
            <a:avLst>
              <a:gd name="adj" fmla="val 5628"/>
            </a:avLst>
          </a:prstGeom>
          <a:solidFill>
            <a:srgbClr val="FFFFFF"/>
          </a:solidFill>
          <a:ln/>
        </p:spPr>
        <p:txBody>
          <a:bodyPr/>
          <a:lstStyle/>
          <a:p>
            <a:endParaRPr lang="en-GB"/>
          </a:p>
        </p:txBody>
      </p:sp>
      <p:sp>
        <p:nvSpPr>
          <p:cNvPr id="28" name="Shape 22"/>
          <p:cNvSpPr/>
          <p:nvPr/>
        </p:nvSpPr>
        <p:spPr>
          <a:xfrm>
            <a:off x="5197673" y="4886444"/>
            <a:ext cx="4235053" cy="121920"/>
          </a:xfrm>
          <a:prstGeom prst="roundRect">
            <a:avLst>
              <a:gd name="adj" fmla="val 26599"/>
            </a:avLst>
          </a:prstGeom>
          <a:solidFill>
            <a:srgbClr val="1C9770"/>
          </a:solidFill>
          <a:ln/>
        </p:spPr>
        <p:txBody>
          <a:bodyPr/>
          <a:lstStyle/>
          <a:p>
            <a:endParaRPr lang="en-GB"/>
          </a:p>
        </p:txBody>
      </p:sp>
      <p:sp>
        <p:nvSpPr>
          <p:cNvPr id="29" name="Shape 23"/>
          <p:cNvSpPr/>
          <p:nvPr/>
        </p:nvSpPr>
        <p:spPr>
          <a:xfrm>
            <a:off x="6990933" y="4592717"/>
            <a:ext cx="648533" cy="648533"/>
          </a:xfrm>
          <a:prstGeom prst="roundRect">
            <a:avLst>
              <a:gd name="adj" fmla="val 140995"/>
            </a:avLst>
          </a:prstGeom>
          <a:solidFill>
            <a:srgbClr val="1C9770"/>
          </a:solidFill>
          <a:ln/>
        </p:spPr>
        <p:txBody>
          <a:bodyPr/>
          <a:lstStyle/>
          <a:p>
            <a:endParaRPr lang="en-GB"/>
          </a:p>
        </p:txBody>
      </p:sp>
      <p:sp>
        <p:nvSpPr>
          <p:cNvPr id="31" name="Text 24"/>
          <p:cNvSpPr/>
          <p:nvPr/>
        </p:nvSpPr>
        <p:spPr>
          <a:xfrm>
            <a:off x="5444252" y="5457349"/>
            <a:ext cx="2790111" cy="337780"/>
          </a:xfrm>
          <a:prstGeom prst="rect">
            <a:avLst/>
          </a:prstGeom>
          <a:noFill/>
          <a:ln/>
        </p:spPr>
        <p:txBody>
          <a:bodyPr wrap="none" lIns="0" tIns="0" rIns="0" bIns="0" rtlCol="0" anchor="t"/>
          <a:lstStyle/>
          <a:p>
            <a:pPr marL="0" indent="0" algn="l">
              <a:lnSpc>
                <a:spcPts val="2650"/>
              </a:lnSpc>
              <a:buNone/>
            </a:pPr>
            <a:r>
              <a:rPr lang="en-US" sz="2100" b="1">
                <a:solidFill>
                  <a:srgbClr val="464646"/>
                </a:solidFill>
                <a:latin typeface="Inter Bold" pitchFamily="34" charset="0"/>
                <a:ea typeface="Inter Bold" pitchFamily="34" charset="-122"/>
                <a:cs typeface="Inter Bold" pitchFamily="34" charset="-120"/>
              </a:rPr>
              <a:t>Quản lý thống kê tỉnh</a:t>
            </a:r>
            <a:endParaRPr lang="en-US" sz="2100"/>
          </a:p>
        </p:txBody>
      </p:sp>
      <p:sp>
        <p:nvSpPr>
          <p:cNvPr id="32" name="Text 25"/>
          <p:cNvSpPr/>
          <p:nvPr/>
        </p:nvSpPr>
        <p:spPr>
          <a:xfrm>
            <a:off x="5444252" y="5918716"/>
            <a:ext cx="3741896" cy="675561"/>
          </a:xfrm>
          <a:prstGeom prst="rect">
            <a:avLst/>
          </a:prstGeom>
          <a:noFill/>
          <a:ln/>
        </p:spPr>
        <p:txBody>
          <a:bodyPr wrap="square" lIns="0" tIns="0" rIns="0" bIns="0" rtlCol="0" anchor="t"/>
          <a:lstStyle/>
          <a:p>
            <a:pPr marL="0" indent="0" algn="l">
              <a:lnSpc>
                <a:spcPts val="2650"/>
              </a:lnSpc>
              <a:buNone/>
            </a:pPr>
            <a:r>
              <a:rPr lang="en-US" sz="1700">
                <a:solidFill>
                  <a:srgbClr val="464646"/>
                </a:solidFill>
                <a:latin typeface="Inter Medium" pitchFamily="34" charset="0"/>
                <a:ea typeface="Inter Medium" pitchFamily="34" charset="-122"/>
                <a:cs typeface="Inter Medium" pitchFamily="34" charset="-120"/>
              </a:rPr>
              <a:t>Tạo/sửa/xóa chỉ tiêu thống kê, nhập số liệu theo năm, xem biểu đồ</a:t>
            </a:r>
            <a:endParaRPr lang="en-US" sz="1700"/>
          </a:p>
        </p:txBody>
      </p:sp>
      <p:sp>
        <p:nvSpPr>
          <p:cNvPr id="33" name="Shape 26"/>
          <p:cNvSpPr/>
          <p:nvPr/>
        </p:nvSpPr>
        <p:spPr>
          <a:xfrm>
            <a:off x="9638705" y="4916924"/>
            <a:ext cx="4235053" cy="2599492"/>
          </a:xfrm>
          <a:prstGeom prst="roundRect">
            <a:avLst>
              <a:gd name="adj" fmla="val 5628"/>
            </a:avLst>
          </a:prstGeom>
          <a:solidFill>
            <a:srgbClr val="FFFFFF"/>
          </a:solidFill>
          <a:ln/>
        </p:spPr>
        <p:txBody>
          <a:bodyPr/>
          <a:lstStyle/>
          <a:p>
            <a:endParaRPr lang="en-GB"/>
          </a:p>
        </p:txBody>
      </p:sp>
      <p:sp>
        <p:nvSpPr>
          <p:cNvPr id="34" name="Shape 27"/>
          <p:cNvSpPr/>
          <p:nvPr/>
        </p:nvSpPr>
        <p:spPr>
          <a:xfrm>
            <a:off x="9638705" y="4886444"/>
            <a:ext cx="4235053" cy="121920"/>
          </a:xfrm>
          <a:prstGeom prst="roundRect">
            <a:avLst>
              <a:gd name="adj" fmla="val 26599"/>
            </a:avLst>
          </a:prstGeom>
          <a:solidFill>
            <a:srgbClr val="1C9770"/>
          </a:solidFill>
          <a:ln/>
        </p:spPr>
        <p:txBody>
          <a:bodyPr/>
          <a:lstStyle/>
          <a:p>
            <a:endParaRPr lang="en-GB"/>
          </a:p>
        </p:txBody>
      </p:sp>
      <p:sp>
        <p:nvSpPr>
          <p:cNvPr id="35" name="Shape 28"/>
          <p:cNvSpPr/>
          <p:nvPr/>
        </p:nvSpPr>
        <p:spPr>
          <a:xfrm>
            <a:off x="11431965" y="4592717"/>
            <a:ext cx="648533" cy="648533"/>
          </a:xfrm>
          <a:prstGeom prst="roundRect">
            <a:avLst>
              <a:gd name="adj" fmla="val 140995"/>
            </a:avLst>
          </a:prstGeom>
          <a:solidFill>
            <a:srgbClr val="1C9770"/>
          </a:solidFill>
          <a:ln/>
        </p:spPr>
        <p:txBody>
          <a:bodyPr/>
          <a:lstStyle/>
          <a:p>
            <a:endParaRPr lang="en-GB"/>
          </a:p>
        </p:txBody>
      </p:sp>
      <p:sp>
        <p:nvSpPr>
          <p:cNvPr id="37" name="Text 29"/>
          <p:cNvSpPr/>
          <p:nvPr/>
        </p:nvSpPr>
        <p:spPr>
          <a:xfrm>
            <a:off x="9885283" y="5457349"/>
            <a:ext cx="3741896" cy="675561"/>
          </a:xfrm>
          <a:prstGeom prst="rect">
            <a:avLst/>
          </a:prstGeom>
          <a:noFill/>
          <a:ln/>
        </p:spPr>
        <p:txBody>
          <a:bodyPr wrap="square" lIns="0" tIns="0" rIns="0" bIns="0" rtlCol="0" anchor="t"/>
          <a:lstStyle/>
          <a:p>
            <a:pPr marL="0" indent="0" algn="l">
              <a:lnSpc>
                <a:spcPts val="2650"/>
              </a:lnSpc>
              <a:buNone/>
            </a:pPr>
            <a:r>
              <a:rPr lang="en-US" sz="2100" b="1">
                <a:solidFill>
                  <a:srgbClr val="464646"/>
                </a:solidFill>
                <a:latin typeface="Inter Bold" pitchFamily="34" charset="0"/>
                <a:ea typeface="Inter Bold" pitchFamily="34" charset="-122"/>
                <a:cs typeface="Inter Bold" pitchFamily="34" charset="-120"/>
              </a:rPr>
              <a:t>Quản lý tài khoản &amp; phân quyền</a:t>
            </a:r>
            <a:endParaRPr lang="en-US" sz="2100"/>
          </a:p>
        </p:txBody>
      </p:sp>
      <p:sp>
        <p:nvSpPr>
          <p:cNvPr id="38" name="Text 30"/>
          <p:cNvSpPr/>
          <p:nvPr/>
        </p:nvSpPr>
        <p:spPr>
          <a:xfrm>
            <a:off x="9885283" y="6256496"/>
            <a:ext cx="3741896" cy="1013341"/>
          </a:xfrm>
          <a:prstGeom prst="rect">
            <a:avLst/>
          </a:prstGeom>
          <a:noFill/>
          <a:ln/>
        </p:spPr>
        <p:txBody>
          <a:bodyPr wrap="square" lIns="0" tIns="0" rIns="0" bIns="0" rtlCol="0" anchor="t"/>
          <a:lstStyle/>
          <a:p>
            <a:pPr marL="0" indent="0" algn="l">
              <a:lnSpc>
                <a:spcPts val="2650"/>
              </a:lnSpc>
              <a:buNone/>
            </a:pPr>
            <a:r>
              <a:rPr lang="en-US" sz="1700">
                <a:solidFill>
                  <a:srgbClr val="464646"/>
                </a:solidFill>
                <a:latin typeface="Inter Medium" pitchFamily="34" charset="0"/>
                <a:ea typeface="Inter Medium" pitchFamily="34" charset="-122"/>
                <a:cs typeface="Inter Medium" pitchFamily="34" charset="-120"/>
              </a:rPr>
              <a:t>Quản lý danh sách tài khoản, phân quyền theo vai trò, đăng nhập/đăng xuất, làm mới phiên</a:t>
            </a:r>
            <a:endParaRPr lang="en-US" sz="1700"/>
          </a:p>
        </p:txBody>
      </p:sp>
      <p:pic>
        <p:nvPicPr>
          <p:cNvPr id="41" name="Picture 40">
            <a:extLst>
              <a:ext uri="{FF2B5EF4-FFF2-40B4-BE49-F238E27FC236}">
                <a16:creationId xmlns:a16="http://schemas.microsoft.com/office/drawing/2014/main" id="{44D12A9E-DDC7-48FE-7F59-1DE554282F09}"/>
              </a:ext>
            </a:extLst>
          </p:cNvPr>
          <p:cNvPicPr>
            <a:picLocks noChangeAspect="1"/>
          </p:cNvPicPr>
          <p:nvPr/>
        </p:nvPicPr>
        <p:blipFill>
          <a:blip r:embed="rId3"/>
          <a:stretch>
            <a:fillRect/>
          </a:stretch>
        </p:blipFill>
        <p:spPr>
          <a:xfrm>
            <a:off x="2744450" y="1995368"/>
            <a:ext cx="262151" cy="262151"/>
          </a:xfrm>
          <a:prstGeom prst="rect">
            <a:avLst/>
          </a:prstGeom>
        </p:spPr>
      </p:pic>
      <p:pic>
        <p:nvPicPr>
          <p:cNvPr id="44" name="Picture 43">
            <a:extLst>
              <a:ext uri="{FF2B5EF4-FFF2-40B4-BE49-F238E27FC236}">
                <a16:creationId xmlns:a16="http://schemas.microsoft.com/office/drawing/2014/main" id="{D1CA285B-610A-262A-8D83-377DBB13D86B}"/>
              </a:ext>
            </a:extLst>
          </p:cNvPr>
          <p:cNvPicPr>
            <a:picLocks noChangeAspect="1"/>
          </p:cNvPicPr>
          <p:nvPr/>
        </p:nvPicPr>
        <p:blipFill>
          <a:blip r:embed="rId4"/>
          <a:stretch>
            <a:fillRect/>
          </a:stretch>
        </p:blipFill>
        <p:spPr>
          <a:xfrm>
            <a:off x="7187173" y="1992535"/>
            <a:ext cx="256054" cy="262151"/>
          </a:xfrm>
          <a:prstGeom prst="rect">
            <a:avLst/>
          </a:prstGeom>
        </p:spPr>
      </p:pic>
      <p:pic>
        <p:nvPicPr>
          <p:cNvPr id="47" name="Picture 46">
            <a:extLst>
              <a:ext uri="{FF2B5EF4-FFF2-40B4-BE49-F238E27FC236}">
                <a16:creationId xmlns:a16="http://schemas.microsoft.com/office/drawing/2014/main" id="{F35E3735-44E9-3393-1ABF-F93611247235}"/>
              </a:ext>
            </a:extLst>
          </p:cNvPr>
          <p:cNvPicPr>
            <a:picLocks noChangeAspect="1"/>
          </p:cNvPicPr>
          <p:nvPr/>
        </p:nvPicPr>
        <p:blipFill>
          <a:blip r:embed="rId5"/>
          <a:stretch>
            <a:fillRect/>
          </a:stretch>
        </p:blipFill>
        <p:spPr>
          <a:xfrm>
            <a:off x="11623680" y="1993952"/>
            <a:ext cx="262151" cy="262151"/>
          </a:xfrm>
          <a:prstGeom prst="rect">
            <a:avLst/>
          </a:prstGeom>
        </p:spPr>
      </p:pic>
      <p:pic>
        <p:nvPicPr>
          <p:cNvPr id="50" name="Picture 49">
            <a:extLst>
              <a:ext uri="{FF2B5EF4-FFF2-40B4-BE49-F238E27FC236}">
                <a16:creationId xmlns:a16="http://schemas.microsoft.com/office/drawing/2014/main" id="{BBEA9640-95E3-AC76-17FD-F1AEED0661AC}"/>
              </a:ext>
            </a:extLst>
          </p:cNvPr>
          <p:cNvPicPr>
            <a:picLocks noChangeAspect="1"/>
          </p:cNvPicPr>
          <p:nvPr/>
        </p:nvPicPr>
        <p:blipFill>
          <a:blip r:embed="rId6"/>
          <a:stretch>
            <a:fillRect/>
          </a:stretch>
        </p:blipFill>
        <p:spPr>
          <a:xfrm>
            <a:off x="2744450" y="4787265"/>
            <a:ext cx="262151" cy="262151"/>
          </a:xfrm>
          <a:prstGeom prst="rect">
            <a:avLst/>
          </a:prstGeom>
        </p:spPr>
      </p:pic>
      <p:pic>
        <p:nvPicPr>
          <p:cNvPr id="54" name="Picture 53">
            <a:extLst>
              <a:ext uri="{FF2B5EF4-FFF2-40B4-BE49-F238E27FC236}">
                <a16:creationId xmlns:a16="http://schemas.microsoft.com/office/drawing/2014/main" id="{743FF2F4-01E1-9CDD-FD2F-111FFA29AA6F}"/>
              </a:ext>
            </a:extLst>
          </p:cNvPr>
          <p:cNvPicPr>
            <a:picLocks noChangeAspect="1"/>
          </p:cNvPicPr>
          <p:nvPr/>
        </p:nvPicPr>
        <p:blipFill>
          <a:blip r:embed="rId7"/>
          <a:stretch>
            <a:fillRect/>
          </a:stretch>
        </p:blipFill>
        <p:spPr>
          <a:xfrm>
            <a:off x="7185481" y="4787265"/>
            <a:ext cx="256054" cy="262151"/>
          </a:xfrm>
          <a:prstGeom prst="rect">
            <a:avLst/>
          </a:prstGeom>
        </p:spPr>
      </p:pic>
      <p:pic>
        <p:nvPicPr>
          <p:cNvPr id="57" name="Picture 56">
            <a:extLst>
              <a:ext uri="{FF2B5EF4-FFF2-40B4-BE49-F238E27FC236}">
                <a16:creationId xmlns:a16="http://schemas.microsoft.com/office/drawing/2014/main" id="{D35F752B-62A6-35AC-8300-1FB81248C2C6}"/>
              </a:ext>
            </a:extLst>
          </p:cNvPr>
          <p:cNvPicPr>
            <a:picLocks noChangeAspect="1"/>
          </p:cNvPicPr>
          <p:nvPr/>
        </p:nvPicPr>
        <p:blipFill>
          <a:blip r:embed="rId8"/>
          <a:stretch>
            <a:fillRect/>
          </a:stretch>
        </p:blipFill>
        <p:spPr>
          <a:xfrm>
            <a:off x="11626513" y="4785848"/>
            <a:ext cx="262151" cy="262151"/>
          </a:xfrm>
          <a:prstGeom prst="rect">
            <a:avLst/>
          </a:prstGeom>
        </p:spPr>
      </p:pic>
    </p:spTree>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929</TotalTime>
  <Words>3850</Words>
  <Application>Microsoft Office PowerPoint</Application>
  <PresentationFormat>Custom</PresentationFormat>
  <Paragraphs>355</Paragraphs>
  <Slides>29</Slides>
  <Notes>28</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29</vt:i4>
      </vt:variant>
    </vt:vector>
  </HeadingPairs>
  <TitlesOfParts>
    <vt:vector size="39" baseType="lpstr">
      <vt:lpstr>Courier New</vt:lpstr>
      <vt:lpstr>Myriad Pro</vt:lpstr>
      <vt:lpstr>Times New Roman</vt:lpstr>
      <vt:lpstr>Segoe UI</vt:lpstr>
      <vt:lpstr>Inter Bold</vt:lpstr>
      <vt:lpstr>Aptos SemiBold</vt:lpstr>
      <vt:lpstr>Inter Medium</vt:lpstr>
      <vt:lpstr>Arial</vt:lpstr>
      <vt:lpstr>Office Theme</vt:lpstr>
      <vt:lpstr>1_Office Theme</vt:lpstr>
      <vt:lpstr>NỘI DUNG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TL</dc:creator>
  <cp:lastModifiedBy>thainh</cp:lastModifiedBy>
  <cp:revision>26</cp:revision>
  <dcterms:created xsi:type="dcterms:W3CDTF">2026-04-11T04:00:44Z</dcterms:created>
  <dcterms:modified xsi:type="dcterms:W3CDTF">2026-04-14T02:36:46Z</dcterms:modified>
</cp:coreProperties>
</file>